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0" r:id="rId3"/>
    <p:sldId id="267" r:id="rId4"/>
    <p:sldId id="269" r:id="rId5"/>
    <p:sldId id="266" r:id="rId6"/>
    <p:sldId id="256" r:id="rId7"/>
    <p:sldId id="257" r:id="rId8"/>
    <p:sldId id="258" r:id="rId9"/>
    <p:sldId id="259" r:id="rId10"/>
    <p:sldId id="261" r:id="rId11"/>
    <p:sldId id="262" r:id="rId12"/>
    <p:sldId id="270" r:id="rId13"/>
    <p:sldId id="264" r:id="rId14"/>
    <p:sldId id="271" r:id="rId15"/>
    <p:sldId id="272" r:id="rId16"/>
    <p:sldId id="286" r:id="rId17"/>
    <p:sldId id="281" r:id="rId18"/>
    <p:sldId id="298" r:id="rId19"/>
    <p:sldId id="287" r:id="rId20"/>
    <p:sldId id="288" r:id="rId21"/>
    <p:sldId id="299" r:id="rId22"/>
    <p:sldId id="289" r:id="rId23"/>
    <p:sldId id="290" r:id="rId24"/>
    <p:sldId id="291" r:id="rId25"/>
    <p:sldId id="303" r:id="rId26"/>
    <p:sldId id="300" r:id="rId27"/>
    <p:sldId id="301" r:id="rId28"/>
    <p:sldId id="302" r:id="rId29"/>
    <p:sldId id="297" r:id="rId30"/>
    <p:sldId id="296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6:01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7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24575,'3'0'0,"5"0"0,3 0 0,6-3 0,14-1 0,19 0 0,17 1 0,1 1 0,-9 1 0,-10 0 0,-15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7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24575,'3'0'0,"4"0"0,14 0 0,9 3 0,9 1 0,4-1 0,1 0 0,-7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8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24575,'6'0'0,"9"0"0,10 0 0,8 0 0,8 0 0,-4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8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24575,'3'0'0,"4"0"0,5 0 0,2 0 0,3 0 0,1 3 0,1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9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24575,'6'0'0,"15"0"0,6 0 0,3 0 0,-5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0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24575,'3'0'0,"4"0"0,4 0 0,7 0 0,3 0 0,1 0 0,-3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09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114 864 24575,'-5'-7'0,"0"0"0,1 0 0,0-1 0,0 0 0,0 0 0,1 0 0,-3-10 0,1 4 0,0-3 0,1 0 0,1 0 0,0-1 0,-1-22 0,3 23 0,0 1 0,-1-1 0,-2 1 0,-8-31 0,8 36 0,1 0 0,0 0 0,1 0 0,0 0 0,-1-17 0,5-60 0,-1 35 0,1 13 0,-1 28 0,0 0 0,-1-1 0,0 1 0,-1-1 0,0 1 0,-1 0 0,0-1 0,-1 1 0,-6-14 0,8 25 0,1-1 0,-1 1 0,0-1 0,0 1 0,1-1 0,-1 1 0,1-1 0,-1 0 0,1 1 0,0-1 0,0 1 0,-1-1 0,1 0 0,0 1 0,1-1 0,-1 0 0,0 1 0,0-1 0,1 0 0,0-1 0,0 1 0,0 1 0,1 0 0,-1 0 0,0 0 0,1 0 0,-1 0 0,1 0 0,-1 0 0,1 0 0,-1 1 0,1-1 0,0 1 0,-1-1 0,1 1 0,0-1 0,0 1 0,-1 0 0,1 0 0,3 0 0,179 0 0,-76 2 0,7 0 0,148-6 0,-263 3 0,1 1 0,0 0 0,0 0 0,0 0 0,0-1 0,0 1 0,0 0 0,-1 0 0,1 0 0,0 0 0,0 1 0,0-1 0,0 0 0,0 0 0,-1 0 0,1 1 0,0-1 0,0 0 0,0 1 0,-1-1 0,1 1 0,0-1 0,0 1 0,-1-1 0,1 1 0,0 0 0,-1-1 0,1 1 0,-1 0 0,1-1 0,-1 1 0,1 0 0,-1 0 0,0-1 0,1 1 0,-1 0 0,0 0 0,1 0 0,-1 0 0,0 0 0,0-1 0,0 1 0,0 0 0,0 2 0,-1 3 0,0 0 0,0 1 0,-1-1 0,0 0 0,-3 7 0,0-1 0,-9 28 0,4-15 0,2-1 0,-9 41 0,3 56 0,9-78 0,2 1 0,4 61 0,0-38 0,-1-53 0,2-1 0,5 24 0,0 9 0,-6-44 0,-1 0 0,1 0 0,-1 0 0,1 0 0,-1 0 0,1 0 0,0 0 0,0 0 0,0-1 0,0 1 0,0 0 0,0-1 0,1 1 0,-1-1 0,0 1 0,1-1 0,-1 1 0,1-1 0,0 0 0,-1 0 0,1 0 0,0 0 0,0 0 0,0 0 0,2 0 0,5 2 0,1 0 0,0-1 0,0-1 0,11 1 0,-12-1 0,421 5 0,-266-9 0,-137 4 0,-15 0 0,-1-1 0,1 0 0,-1-1 0,15-2 0,-24 3 0,0-1 0,0 1 0,1-1 0,-1 0 0,0 0 0,0 0 0,0 0 0,0 0 0,0 0 0,0 0 0,-1-1 0,1 1 0,0-1 0,-1 1 0,1-1 0,-1 0 0,1 0 0,-1 0 0,0 1 0,0-1 0,0 0 0,0 0 0,0-1 0,0 1 0,0 0 0,0-4 0,1-14 0,-1 0 0,0 0 0,-2 0 0,-1 0 0,0 0 0,-8-29 0,-55-237 0,61 257 0,1-1 0,1 0 0,4-43 0,-1 16 0,-1 54 0,0 1 0,0-1 0,1 1 0,-1-1 0,1 1 0,-1-1 0,1 1 0,0 0 0,0-1 0,0 1 0,0 0 0,0 0 0,1 0 0,-1 0 0,1 0 0,-1 0 0,1 0 0,0 0 0,0 0 0,0 1 0,0-1 0,0 1 0,0 0 0,0-1 0,0 1 0,0 0 0,4-1 0,6-2 0,0 1 0,0 0 0,0 1 0,18-1 0,-15 1 0,457-16 0,-469 18 0,0 0 0,0 0 0,0 0 0,0 0 0,0 1 0,0 0 0,0 0 0,0-1 0,0 2 0,0-1 0,0 0 0,-1 0 0,1 1 0,0 0 0,2 2 0,-3-2 0,1 1 0,-1 0 0,1 0 0,-1 0 0,0 1 0,-1-1 0,1 0 0,0 1 0,-1-1 0,0 1 0,0 0 0,1 4 0,3 26 0,-1 0 0,-2 1 0,-1-1 0,-5 44 0,0-6 0,3 279 0,1-338 0,1-1 0,0 1 0,3 12 0,-4-22 0,0 0 0,1-1 0,0 1 0,0 0 0,0-1 0,0 1 0,0-1 0,0 1 0,1-1 0,-1 1 0,1-1 0,0 0 0,-1 0 0,1 0 0,0 0 0,0 0 0,1 0 0,-1 0 0,0-1 0,4 2 0,7 2 0,0-2 0,0 0 0,0 0 0,27 1 0,60-3 0,-58-1 0,53 0 0,313-5 0,-404 5 0,1 0 0,0-1 0,0 1 0,-1-1 0,1 0 0,0 0 0,6-3 0,-10 3 0,1 0 0,-1 0 0,0 0 0,0 0 0,1 0 0,-1 0 0,0 0 0,0 0 0,0-1 0,0 1 0,0 0 0,0-1 0,-1 1 0,1-1 0,0 1 0,-1-1 0,1 1 0,-1-1 0,1 1 0,-1-1 0,0 0 0,0 1 0,0-1 0,0-2 0,-6-154 0,-1 35 0,5 87 0,-2 1 0,-11-49 0,11 62 0,-2 1 0,-1 0 0,0 0 0,-2 1 0,0 0 0,-1 0 0,-23-33 0,27 46 0,2 3 0,1-1 0,0 1 0,0-1 0,0 0 0,1 1 0,-3-7 0,5 10 0,-1-1 0,1 1 0,0 0 0,0-1 0,0 1 0,0 0 0,0-1 0,0 1 0,0 0 0,0-1 0,1 1 0,-1 0 0,0 0 0,1-1 0,-1 1 0,1 0 0,-1 0 0,1-1 0,0 1 0,0 0 0,-1 0 0,1 0 0,0 0 0,0 0 0,0 0 0,0 0 0,0 1 0,0-1 0,0 0 0,2 0 0,10-7 0,0 1 0,1 0 0,0 1 0,0 0 0,18-3 0,82-17 0,-87 21 0,387-58 0,-405 62 0,2 0 0,0 0 0,0 0 0,0 1 0,22 3 0,-30-3 0,-1 1 0,1 0 0,0 0 0,-1 0 0,1 0 0,-1 0 0,0 0 0,1 0 0,-1 1 0,0-1 0,0 1 0,0 0 0,0 0 0,0 0 0,0 0 0,-1 0 0,1 0 0,-1 0 0,1 0 0,-1 1 0,0-1 0,0 1 0,0-1 0,0 1 0,1 3 0,1 15 0,0 1 0,-2 0 0,0-1 0,-2 1 0,0 0 0,-5 21 0,0 19 0,2 326 0,5-227 0,-1-157 0,0 1 0,0 1 0,0-1 0,1 0 0,0 1 0,1 4 0,-2-8 0,1-1 0,-1 1 0,1-1 0,0 0 0,0 1 0,-1-1 0,1 0 0,0 0 0,0 1 0,0-1 0,0 0 0,0 0 0,0 0 0,1 0 0,-1-1 0,0 1 0,1 0 0,-1 0 0,0-1 0,1 1 0,-1-1 0,3 1 0,16 3 0,1-2 0,0 0 0,-1-1 0,1-1 0,24-4 0,8 1 0,180-13 0,-69-7 0,-136 19 0,36-10 0,-62 13 0,0 0 0,0 0 0,0 0 0,0 0 0,0-1 0,0 1 0,0-1 0,0 0 0,-1 1 0,1-1 0,-1 0 0,1 0 0,-1 0 0,0 0 0,1 0 0,-1-1 0,0 1 0,0 0 0,-1 0 0,1-1 0,0 1 0,-1 0 0,1-4 0,1-7 0,-1-1 0,-1-24 0,0 33 0,-10-114 0,4 74 0,1-45 0,6 68 0,-2 1 0,0-1 0,-2 0 0,0 0 0,-1 1 0,-1 0 0,-1 0 0,-18-40 0,24 61 0,-23-56 0,21 51 0,1 1 0,0-1 0,0 0 0,0 1 0,0-1 0,1 1 0,0-1 0,0 0 0,0 1 0,2-9 0,-1 11 0,0 0 0,1 1 0,-1-1 0,0 0 0,0 1 0,1-1 0,-1 1 0,1 0 0,0-1 0,-1 1 0,1 0 0,0 0 0,0 0 0,-1 0 0,1 0 0,0 1 0,0-1 0,0 0 0,0 1 0,0 0 0,0-1 0,0 1 0,4 0 0,-3-1 0,56-6 0,0 2 0,78 3 0,-18 0 0,-49-1 0,65-1 0,-131 4 0,0 0 0,0 0 0,0 1 0,0-1 0,0 1 0,0 0 0,0 0 0,0 0 0,0 1 0,0 0 0,0-1 0,-1 1 0,1 0 0,4 4 0,-6-3 0,1 0 0,-1-1 0,0 1 0,1 1 0,-1-1 0,-1 0 0,1 0 0,-1 1 0,1-1 0,-1 1 0,0-1 0,0 1 0,0 0 0,-1-1 0,1 7 0,0 26 0,-1 1 0,-7 41 0,0 40 0,7 230 0,0-346 0,0 0 0,0 0 0,0 0 0,1 0 0,-1 0 0,1 0 0,-1 0 0,1 0 0,0 0 0,-1-1 0,1 1 0,0 0 0,0 0 0,0-1 0,1 1 0,-1-1 0,0 1 0,1-1 0,-1 1 0,1-1 0,-1 0 0,1 0 0,-1 1 0,1-1 0,0 0 0,0-1 0,0 1 0,-1 0 0,1 0 0,0-1 0,0 1 0,0-1 0,2 0 0,8 2 0,1-1 0,-1-1 0,0 0 0,17-3 0,-14 2 0,-8 1 16,0-1 38,-1 0-1,1 1 1,0 0-1,-1 0 1,13 3-1,-18-3-118,1 1-1,0 0 1,0-1-1,-1 1 1,1 0-1,-1 0 1,1 0-1,0 0 1,-1 0-1,0 0 1,1 1-1,-1-1 1,0 0 0,0 1-1,1-1 1,-1 1-1,0-1 1,-1 1-1,1-1 1,0 1-1,0 0 1,-1 0-1,1-1 1,-1 1-1,1 3 1,1 11-6761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10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24575,'6'0'0,"6"0"0,12-7 0,13-1 0,5 0 0,0 2 0,-2 1 0,-5 3 0,-7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11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24575,'3'0'0,"4"0"0,7 0 0,5 0 0,11 6 0,7 3 0,6-2 0,9 3 0,17-1 0,16-2 0,18-3 0,24 2 0,14 0 0,18-2 0,-18-1-8191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1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24575,'3'0'0,"1"-3"0,3-1 0,4 0 0,2 1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6:2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1015 24575,'0'-315'0,"1"298"0,1-1 0,5-23 0,-3 22 0,2-33 0,-6-225 0,-1 131 0,1 144 0,0 0 0,0 0 0,1 0 0,-1 0 0,0 0 0,1 0 0,-1 0 0,1 0 0,0 0 0,-1 1 0,1-1 0,0 0 0,0 0 0,1 1 0,-1-1 0,0 0 0,0 1 0,1-1 0,-1 1 0,1 0 0,-1-1 0,1 1 0,0 0 0,-1 0 0,1 0 0,0 0 0,0 0 0,0 1 0,0-1 0,-1 0 0,1 1 0,0-1 0,0 1 0,0 0 0,0 0 0,3 0 0,8 0 0,1 0 0,-1 1 0,0 0 0,18 5 0,-21-4 0,40 7 0,4 2 0,1-2 0,108 2 0,195-12 0,-345 0 0,0 0 0,0-1 0,-1 0 0,1-1 0,21-7 0,-34 9 0,1 1 0,-1 0 0,1 0 0,-1 0 0,1-1 0,-1 1 0,1 0 0,-1 0 0,1 0 0,-1 0 0,1 0 0,-1 0 0,1 0 0,-1 0 0,1 0 0,-1 1 0,1-1 0,-1 0 0,0 0 0,1 0 0,-1 0 0,1 1 0,-1-1 0,1 0 0,-1 1 0,0-1 0,1 0 0,-1 1 0,1-1 0,4 17 0,-7 21 0,-23 66 0,17-79 0,2-1 0,0 1 0,2 0 0,-2 29 0,5-30 0,-7 34 0,4-34 0,-1 36 0,5 308 0,0-366 0,0 0 0,0-1 0,0 1 0,1 0 0,-1-1 0,0 1 0,1-1 0,-1 1 0,1-1 0,0 1 0,-1-1 0,1 1 0,0-1 0,0 1 0,0-1 0,0 0 0,0 0 0,0 1 0,0-1 0,0 0 0,0 0 0,1 0 0,-1 0 0,0 0 0,1-1 0,-1 1 0,1 0 0,-1-1 0,4 2 0,3 0 0,0-1 0,1 0 0,-1 0 0,16 0 0,-10-1 0,357-14 0,-25 0 0,-303 15 0,73-2 0,-114 1 0,0-1 0,0 1 0,0-1 0,0 0 0,0 1 0,0-1 0,-1 0 0,1 0 0,0 0 0,0-1 0,-1 1 0,1 0 0,-1-1 0,1 1 0,-1 0 0,0-1 0,1 0 0,-1 1 0,0-1 0,0 0 0,0 0 0,0 0 0,0 1 0,-1-1 0,1 0 0,-1 0 0,1 0 0,-1 0 0,1 0 0,-1-4 0,1-8 0,0-1 0,-1 1 0,-2-21 0,0 14 0,-1-463 0,4 267 0,-5 190 0,3 23 0,0 0 0,0 0 0,1-1 0,0 1 0,-1 0 0,1-4 0,1 7 0,-1-1 0,0 1 0,1 0 0,-1 0 0,0 0 0,1 0 0,-1 0 0,1 0 0,0 0 0,-1 0 0,1 0 0,0 0 0,0 0 0,-1 0 0,1 0 0,0 1 0,0-1 0,0 0 0,0 1 0,0-1 0,0 0 0,0 1 0,0 0 0,0-1 0,2 0 0,9-2 0,1 0 0,-1 0 0,1 1 0,23 0 0,58 4 0,-30 1 0,-40-3 0,49 1 0,118-13 0,-137 7 0,97 2 0,-90 4 0,-58-1 0,-1 0 0,0 0 0,1 0 0,-1 1 0,0-1 0,0 1 0,0 0 0,1 0 0,-1 0 0,0 0 0,0 0 0,0 0 0,0 0 0,-1 1 0,1-1 0,0 1 0,-1-1 0,1 1 0,0 0 0,-1 0 0,0-1 0,1 1 0,-1 0 0,0 0 0,0 0 0,0 0 0,0 1 0,-1-1 0,1 0 0,-1 0 0,1 3 0,2 9 0,-1-1 0,-1 1 0,0 0 0,-2 15 0,1-15 0,-3 73 0,1-40 0,4 62 0,16-16 0,-3-3 0,5 41 0,2 52 0,-22-182 0,1 1 0,-1 0 0,1 0 0,0 0 0,-1-1 0,1 1 0,0-1 0,0 1 0,0 0 0,0-1 0,1 0 0,-1 1 0,0-1 0,0 0 0,1 1 0,-1-1 0,1 0 0,-1 0 0,1 0 0,0 0 0,-1-1 0,1 1 0,0 0 0,0-1 0,-1 1 0,1-1 0,3 1 0,7 1 0,0 0 0,1-1 0,13-1 0,-14 0 0,181-1 0,-58-1 0,-119 1 0,0-1 0,0 0 0,-1-1 0,23-8 0,-23 6 0,1 1 0,-1 1 0,1 0 0,23-1 0,-34 4 0,0 1 0,0-1 0,0 0 0,0-1 0,0 1 0,0-1 0,0 0 0,5-2 0,-8 2 0,0 0 0,-1 0 0,1 0 0,-1 0 0,1 0 0,-1-1 0,0 1 0,1 0 0,-1-1 0,0 1 0,0-1 0,0 0 0,0 1 0,0-1 0,0 0 0,0 1 0,-1-1 0,1 0 0,-1 0 0,1 0 0,-1 1 0,0-5 0,4-32 0,-3 1 0,-4-53 0,0 3 0,4 48 0,0 9 0,-2-1 0,0 1 0,-10-49 0,-8-13 0,14 67 0,2 0 0,1-1 0,1 1 0,3-32 0,0 1 0,-2 54 0,0 0 0,0-1 0,1 1 0,-1 0 0,0 0 0,1 0 0,0 0 0,0 0 0,-1-1 0,1 1 0,0 0 0,1 1 0,-1-1 0,0 0 0,0 0 0,1 0 0,2-2 0,0 1 0,-1 1 0,1-1 0,0 1 0,0-1 0,0 1 0,1 0 0,-1 1 0,5-2 0,10-2 0,-1 2 0,1 0 0,24 0 0,-35 3 0,41-2 0,-21 2 0,46-7 0,-26 1 0,0 2 0,83 5 0,-44 1 0,-29-3 0,65 2 0,-120 0 0,-1-1 0,0 1 0,1 0 0,-1 0 0,0 0 0,0 0 0,0 0 0,0 0 0,0 0 0,0 1 0,0-1 0,0 1 0,0-1 0,0 1 0,-1 0 0,1 0 0,-1 0 0,0 0 0,1 0 0,-1 0 0,0 0 0,0 0 0,0 1 0,0-1 0,-1 0 0,2 4 0,1 8 0,-1-1 0,0 1 0,0 18 0,-1-24 0,-2 77 0,-1-62 0,2-1 0,0 1 0,2 0 0,4 24 0,41 113 0,-39-137 0,12 62 0,-17-64 0,2-1 0,0 1 0,15 35 0,38 66-1365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13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24575,'3'-3'0,"4"-2"0,4 1 0,7 1 0,3 1 0,1 0 0,0 2 0,0-1 0,-2 1 0,3 0 0,1 1 0,-2-1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22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54 796 24575,'0'-424'0,"-1"404"0,-1 0 0,-1 0 0,-10-32 0,8 31 0,0 1 0,2-1 0,-2-26 0,-4-2 0,7 42 0,1 1 0,-1-1 0,1 1 0,0-1 0,1 0 0,0 1 0,0-1 0,0 0 0,2-9 0,-1 14 0,0 1 0,0-1 0,0 0 0,0 1 0,0-1 0,0 1 0,1 0 0,-1-1 0,1 1 0,-1 0 0,1 0 0,-1 0 0,1 0 0,-1 0 0,1 0 0,0 1 0,0-1 0,-1 1 0,1-1 0,0 1 0,0-1 0,0 1 0,0 0 0,3 0 0,4-1 0,0 1 0,1 1 0,13 1 0,-4 1 0,26 4 0,80 3 0,-92-9 0,40 7 0,28 2 0,-18-12 0,59 3 0,-140 0 0,1-1 0,-1 1 0,1-1 0,-1 1 0,0 0 0,1 0 0,-1 0 0,0 0 0,0 0 0,1 1 0,-1-1 0,0 1 0,0-1 0,-1 1 0,1 0 0,0 0 0,0 0 0,-1 0 0,1 0 0,-1 0 0,0 0 0,0 0 0,0 1 0,0-1 0,0 0 0,0 1 0,0-1 0,0 5 0,2 7 0,-1 1 0,-1-1 0,0 27 0,-1-22 0,0 0 0,-3 179 0,1-184 0,-1 1 0,0-1 0,-9 19 0,-3 17 0,0 6 0,9-35 0,1-1 0,0 1 0,2 0 0,-2 24 0,5-42 0,0 3 0,-1 0 0,2 0 0,-1-1 0,1 1 0,2 10 0,-2-14 0,-1 0 0,1-1 0,0 1 0,0-1 0,0 1 0,0-1 0,0 0 0,0 1 0,0-1 0,0 0 0,0 0 0,1 0 0,-1 0 0,0 0 0,1 0 0,-1 0 0,1 0 0,0 0 0,-1-1 0,1 1 0,-1-1 0,1 1 0,0-1 0,2 1 0,7 0 0,0-1 0,0 0 0,1 0 0,-1-1 0,0-1 0,20-5 0,25-2 0,245 5 0,-166 6 0,-117-2 0,-10 0 0,-1 1 0,1-2 0,0 1 0,0-1 0,-1 0 0,9-3 0,-14 4 0,0-1 0,0 0 0,0 0 0,0 0 0,0 0 0,-1-1 0,1 1 0,0 0 0,-1-1 0,1 1 0,-1-1 0,1 0 0,-1 0 0,0 1 0,0-1 0,0 0 0,0 0 0,0 0 0,0 0 0,0 0 0,-1 0 0,1 0 0,-1 0 0,1 0 0,-1-1 0,0-2 0,2-35 0,-5-46 0,0 6 0,3 71 0,0 1 0,-1-1 0,0 1 0,-1-1 0,0 1 0,0-1 0,-1 1 0,0 0 0,-4-8 0,-1-3 0,-3-2 0,2-1 0,1-1 0,-6-25 0,11 29 0,0-33 0,3 34 0,-1-1 0,-5-23 0,3 27 0,0 0 0,2 0 0,0 0 0,2-27 0,-1 40 0,0 1 0,1-1 0,-1 0 0,1 1 0,-1-1 0,1 1 0,0-1 0,-1 1 0,1 0 0,0-1 0,0 1 0,0 0 0,0-1 0,0 1 0,0 0 0,1 0 0,-1 0 0,0 0 0,1 0 0,-1 0 0,0 1 0,1-1 0,-1 0 0,1 1 0,-1-1 0,1 1 0,1-1 0,6-1 0,1 0 0,-1 1 0,15 0 0,-12 0 0,324 0 0,-158 3 0,-119-3 0,66 3 0,-123-2 0,0 1 0,-1-1 0,1 1 0,0 0 0,0-1 0,0 1 0,0 0 0,-1 0 0,1 0 0,0 1 0,-1-1 0,1 0 0,-1 1 0,0-1 0,1 1 0,-1-1 0,0 1 0,0-1 0,0 1 0,0 0 0,0 0 0,0-1 0,0 1 0,-1 0 0,1 0 0,-1 0 0,1 0 0,-1 0 0,0 2 0,2 9 0,-1 0 0,0 0 0,-2 18 0,0-20 0,1 52 0,-3 46 0,1-97 0,-1 0 0,1 0 0,-10 23 0,8-24 0,0 1 0,1-1 0,0 1 0,-2 18 0,4 10 0,0-14 0,-7 45 0,-6 8 0,13-77 0,1-1 0,0 1 0,0 0 0,0-1 0,0 1 0,0 0 0,1-1 0,-1 1 0,0 0 0,1-1 0,-1 1 0,1-1 0,0 1 0,-1-1 0,1 1 0,0-1 0,0 1 0,0-1 0,1 2 0,1 0 0,0-1 0,0 1 0,0-1 0,0 0 0,0 0 0,1 0 0,-1 0 0,5 1 0,6 2 0,0-1 0,0 0 0,19 2 0,19-1 0,0-2 0,66-5 0,-25 0 0,-88 2 0,0 0 0,0 0 0,0-1 0,0 1 0,0-1 0,0 0 0,0-1 0,0 1 0,-1-1 0,1 0 0,6-4 0,-9 5 0,0-1 0,0 0 0,1 0 0,-1 0 0,0-1 0,-1 1 0,1 0 0,0-1 0,-1 1 0,1-1 0,-1 0 0,0 0 0,0 1 0,0-1 0,0 0 0,-1 0 0,1 0 0,-1 0 0,1 0 0,-1-3 0,1-35 0,-3-43 0,0 67 0,0-1 0,-1 0 0,-1 1 0,-12-33 0,8 29 0,1-1 0,-9-43 0,13 55 0,0-1 0,0 1 0,-7-12 0,-3-11 0,7 16 0,4 13 0,1-1 0,-1 0 0,1 0 0,0-1 0,-1-4 0,2 8 0,0 0 0,0 0 0,0 0 0,1 0 0,-1 0 0,0 0 0,1 0 0,0 1 0,-1-1 0,1 0 0,0 0 0,0 1 0,0-1 0,0 0 0,0 1 0,0-1 0,3-2 0,7-6 0,0 1 0,1 0 0,-1 1 0,2 0 0,19-10 0,72-26 0,-54 25 0,-39 15 0,1 1 0,-1 0 0,1 0 0,-1 1 0,22-1 0,62 5 0,-36 0 0,-20-3 0,31 0 0,-65 1 0,0 1 0,1 0 0,-1 0 0,0 0 0,1 0 0,-1 1 0,0 0 0,0 0 0,8 5 0,-10-5 0,0 1 0,0 0 0,0 0 0,0 1 0,0-1 0,-1 1 0,0-1 0,1 1 0,-1 0 0,-1-1 0,1 1 0,-1 0 0,1 0 0,-1 1 0,1 6 0,1 8 0,-1-1 0,-1 23 0,-1-33 0,-3 105 0,4 70 0,1-175 0,-1 0 0,1 0 0,0 0 0,1-1 0,5 11 0,-5-10 0,1 0 0,-1 1 0,-1-1 0,3 12 0,-4-10 0,1 0 0,0 0 0,1 0 0,0 0 0,0 0 0,1-1 0,1 0 0,-1 0 0,1 0 0,1 0 0,13 15 0,-16-21-85,1-1 0,-1 0-1,1 0 1,0 0 0,0 0-1,0-1 1,0 1 0,0-1-1,0 0 1,1 0 0,-1-1-1,0 1 1,0-1 0,1 0-1,6-1 1,5 1-6741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23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 24575,'3'0'0,"4"-4"0,8 0 0,3-3 0,3-1 0,0-1 0,0 0 0,0 2 0,-1 2 0,-1 3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24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24575,'7'0'0,"23"0"0,19 0 0,12 0 0,0-4 0,-6 0 0,-9 0 0,-13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1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24575,'23'-14'0,"0"-1"0,-2-1 0,1-1 0,-2-1 0,34-38 0,10-9 0,-32 32 0,-30 50 0,-1 1 0,0-1 0,-2 19 0,1 35 0,7-4 0,32 128 0,-38-190-151,1 1-1,-1-1 0,1 0 0,0-1 1,0 1-1,1 0 0,0-1 1,4 7-1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13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0 268 24575,'64'-64'0,"74"-99"0,-107 125 0,-30 38 0,-1-1 0,0 1 0,1 0 0,-1 0 0,0 0 0,1-1 0,-1 1 0,0 0 0,1 0 0,-1 0 0,1 0 0,-1 0 0,0 0 0,1 0 0,-1 0 0,1 0 0,-1 0 0,0 0 0,1 0 0,-1 0 0,1 0 0,-1 0 0,0 0 0,1 0 0,-1 0 0,0 0 0,1 1 0,-1-1 0,0 0 0,1 0 0,-1 1 0,0-1 0,1 0 0,-1 0 0,0 1 0,1-1 0,-1 0 0,0 1 0,0-1 0,0 0 0,1 1 0,-1-1 0,0 0 0,0 1 0,0-1 0,0 0 0,0 1 0,1 0 0,9 24 0,-8-22 0,99 357-1365,-96-339-5461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16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224 161 24575,'-4'3'0,"0"0"0,0-1 0,0 0 0,-1 0 0,1 0 0,-1 0 0,0-1 0,-5 2 0,-8 2 0,7-1 0,1-1 0,-1-1 0,-13 3 0,21-5 0,0 0 0,0 1 0,0-1 0,0 0 0,1 0 0,-1 0 0,0-1 0,0 1 0,0-1 0,0 1 0,1-1 0,-1 0 0,0 0 0,1 0 0,-1-1 0,1 1 0,-5-3 0,7 3 0,-1 0 0,0 0 0,0-1 0,1 1 0,-1 0 0,1 0 0,-1 0 0,1-1 0,0 1 0,-1 0 0,1 0 0,0-1 0,0 1 0,0 0 0,0-1 0,0 1 0,0 0 0,0 0 0,0-1 0,1 1 0,-1 0 0,0-1 0,1 1 0,-1 0 0,1 0 0,-1 0 0,1 0 0,0-1 0,0 1 0,1-1 0,3-6 0,1 1 0,0 0 0,8-8 0,-9 11 0,26-29 0,-13 12 0,27-22 0,-44 42 0,1 0 0,-1 0 0,1 0 0,-1 0 0,1 0 0,0 0 0,0 0 0,-1 1 0,1-1 0,0 1 0,0-1 0,0 1 0,0 0 0,0-1 0,-1 1 0,1 0 0,0 0 0,0 0 0,4 1 0,-3 0 0,1 1 0,-1-1 0,0 1 0,1-1 0,-1 1 0,0 0 0,0 0 0,0 0 0,5 5 0,3 5 0,-1 0 0,0 1 0,14 23 0,-22-32 0,23 35 0,50 89 0,-72-121 0,0 0 0,-1-1 0,0 1 0,0 0 0,-1 1 0,0-1 0,0 0 0,-1 0 0,0 0 0,0 1 0,-2 12 0,1-15 0,0 0 0,0-1 0,0 1 0,-1-1 0,1 1 0,-1-1 0,0 1 0,-1-1 0,1 0 0,-1 0 0,0 0 0,0 0 0,0-1 0,0 1 0,-1-1 0,1 0 0,-1 0 0,-6 4 0,-21 7 0,-1-1 0,0-1 0,-58 12 0,33-9 0,1-1 0,32-9 0,-30 10 0,53-14 0,5 1 0,14 1 0,22 0 0,369 35 0,-322-22-1365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17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0 302 24575,'6'0'0,"0"-2"0,0 1 0,0-1 0,0 0 0,0 0 0,-1 0 0,1-1 0,-1 0 0,0 0 0,6-4 0,3-2 0,12-7 0,-1-1 0,-1-1 0,-1-1 0,0-1 0,-2-1 0,28-34 0,-40 41 0,0 0 0,-1 0 0,-1-1 0,8-20 0,-15 33 0,3-3 0,-1 6 0,-1 14 0,-3 27 0,-12 256 0,15-271 0,-1-26-45,0-1-1,0 1 1,0-1-1,0 0 1,1 1-1,-1-1 1,0 0-1,0 1 1,0-1-1,0 0 1,0 1-1,0-1 1,1 0-1,-1 1 1,0-1-1,0 0 1,0 1-1,1-1 1,-1 0-1,0 0 1,0 1-1,1-1 1,-1 0-1,0 0 0,1 0 1,-1 1-1,0-1 1,1 0-1,-1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0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24575,'1'-7'0,"0"0"0,1 0 0,0 0 0,0 0 0,0 0 0,1 1 0,0-1 0,1 1 0,-1 0 0,1 0 0,0 0 0,1 0 0,-1 1 0,1 0 0,0 0 0,1 0 0,10-8 0,-13 11 0,0 0 0,1 1 0,-1-1 0,1 0 0,-1 1 0,1 0 0,-1 0 0,1 0 0,0 0 0,-1 1 0,1-1 0,0 1 0,0 0 0,-1 0 0,1 0 0,0 1 0,0-1 0,-1 1 0,1 0 0,0 0 0,-1 0 0,1 1 0,-1-1 0,1 1 0,-1 0 0,0-1 0,0 2 0,0-1 0,0 0 0,0 1 0,0-1 0,-1 1 0,1 0 0,1 3 0,15 22 0,-2 2 0,-1 0 0,14 38 0,-12-27 0,23 39 0,-38-74 0,0-1 0,0 0 0,0 1 0,0-1 0,-1 1 0,3 10 0,-5-13 0,0-1 0,0 0 0,0 1 0,0-1 0,-1 1 0,1-1 0,-1 1 0,1-1 0,-1 1 0,0-1 0,0 0 0,0 0 0,0 1 0,0-1 0,-1 0 0,1 0 0,-1 0 0,1 0 0,-3 2 0,-6 6 0,-1-1 0,-1 0 0,1-1 0,-2 0 0,1 0 0,-1-1 0,0-1 0,0 0 0,0-1 0,-1 0 0,-27 4 0,150-11 0,-34-3 0,208-5 0,-276 10 0,0 0 0,0 1 0,0 0 0,0 1 0,-1-1 0,9 4 0,-13-4 0,-1-1 0,1 1 0,-1 0 0,1 0 0,-1 0 0,1 0 0,-1 0 0,0 0 0,0 0 0,1 0 0,-1 0 0,0 0 0,0 1 0,0-1 0,0 1 0,0-1 0,-1 1 0,1-1 0,0 1 0,-1-1 0,1 1 0,-1-1 0,1 1 0,-1 0 0,0-1 0,0 1 0,0 0 0,0-1 0,0 4 0,-2 3 0,0 0 0,-1 0 0,0 0 0,0-1 0,-1 1 0,1-1 0,-2 0 0,1 0 0,-1 0 0,0-1 0,0 1 0,-1-1 0,0-1 0,0 1 0,-10 6 0,-11 8 0,0-2 0,-44 22 0,59-35 0,0 0 0,-1 0 0,0-1 0,0-1 0,0 0 0,0-1 0,-1-1 0,-24 1 0,31-2 0,-56 6 342,56-5-556,1 1 1,0-1 0,-1 1-1,1 0 1,0 1 0,0-1-1,-8 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1 298 24575,'41'-36'0,"222"-199"0,-259 231 0,0 0 0,0 0 0,1 0 0,7-5 0,-11 9 0,-1 0 0,0-1 0,1 1 0,-1 0 0,1 0 0,-1 0 0,0 0 0,1-1 0,-1 1 0,1 0 0,-1 0 0,0 0 0,1 0 0,-1 0 0,1 0 0,-1 0 0,1 0 0,-1 0 0,0 0 0,1 1 0,-1-1 0,1 0 0,-1 0 0,1 0 0,-1 0 0,1 1 0,0 0 0,-1 0 0,1 0 0,-1 0 0,1 0 0,-1 0 0,0 0 0,1 0 0,-1 0 0,0 0 0,0 0 0,0 1 0,1-1 0,-1 0 0,0 0 0,-1 2 0,-17 201 0,18 65 0,0-264 52,2-6 62,5-13 61,5-23-1716,-12 36 1376,12-35-6661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7:15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1 904 24575,'44'0'0,"1"-2"0,-1-1 0,1-3 0,46-12 0,-75 14 0,1 2 0,0 0 0,25 0 0,-22 2 0,33-5 0,13-3 0,0 3 0,105 5 0,-67 2 0,-77-2 0,38 0 0,-59-1 0,0 0 0,-1 0 0,1 0 0,0 0 0,0-1 0,-1 0 0,1-1 0,6-3 0,-10 5 0,0-1 0,0 0 0,0 0 0,0 0 0,-1 0 0,1 0 0,-1 0 0,1 0 0,-1 0 0,0 0 0,0-1 0,0 1 0,0-1 0,0 1 0,-1-1 0,1 1 0,-1-1 0,1-2 0,0-8 0,-1 0 0,0-17 0,-1 16 0,1-58 0,-4-56 0,2 112 0,-2 1 0,0 0 0,-1 0 0,0 0 0,-1 0 0,-1 1 0,-11-19 0,-11-24 0,23 42 0,1 0 0,0 0 0,1-1 0,0 0 0,1 0 0,1 0 0,1 0 0,1-32 0,0 46 0,0-1 0,1 1 0,0-1 0,-1 1 0,1-1 0,0 1 0,0-1 0,0 1 0,0 0 0,1 0 0,-1 0 0,1 0 0,-1 0 0,1 0 0,0 0 0,0 0 0,0 0 0,0 1 0,0-1 0,0 1 0,0 0 0,0-1 0,0 1 0,1 0 0,-1 0 0,1 1 0,-1-1 0,4 0 0,8-2 0,-1 1 0,1 1 0,-1 0 0,17 2 0,-13-1 0,920 4 0,-935-5 0,1 1 0,-1 0 0,1 0 0,-1 1 0,1-1 0,-1 0 0,0 1 0,1 0 0,-1-1 0,0 1 0,1 0 0,-1 0 0,0 0 0,0 1 0,0-1 0,3 2 0,-3 0 0,0-1 0,-1 1 0,1-1 0,-1 1 0,0-1 0,0 1 0,1 0 0,-2 0 0,1 0 0,0-1 0,-1 1 0,1 0 0,-1 5 0,2 64 0,-3-54 0,1 0 0,1-1 0,5 33 0,2-2 0,-7-35 0,1 0 0,1-1 0,6 22 0,23 44 0,-18-46 0,-1 0 0,-1 1 0,13 67 0,-17-57 0,-4-24 0,-1 1 0,1 28 0,-4-46 0,0 0 0,0 0 0,1 0 0,-1 0 0,1 1 0,-1-1 0,1 0 0,0 0 0,0 0 0,0 0 0,0 0 0,0-1 0,0 1 0,1 0 0,-1 0 0,1-1 0,-1 1 0,1-1 0,-1 1 0,1-1 0,0 0 0,0 0 0,0 0 0,-1 0 0,1 0 0,0 0 0,0 0 0,1 0 0,-1-1 0,0 1 0,0-1 0,0 0 0,4 1 0,9 0 0,0 0 0,0-1 0,27-3 0,-27 1 0,237-41 0,-177 27 0,-45 12 0,0 1 0,1 2 0,48 3 0,45-2 0,-113-1 0,-1-1 0,0 0 0,1 0 0,-1-1 0,0-1 0,-1 1 0,19-11 0,-25 13 0,0-1 0,0 0 0,0 0 0,0 0 0,0-1 0,0 1 0,-1-1 0,1 1 0,-1-1 0,0 0 0,0 0 0,0 0 0,0 0 0,0 0 0,0 0 0,-1-1 0,0 1 0,0-1 0,0 1 0,0-1 0,0 1 0,-1-1 0,1 1 0,-1-1 0,-1-6 0,-3-12 0,-2 0 0,0 1 0,-1-1 0,-2 1 0,-15-28 0,-5-13 0,24 48 0,0 1 0,1-1 0,1 0 0,0 0 0,0 0 0,2-1 0,0 1 0,1-21 0,-1 15 0,-1 0 0,-5-25 0,4 23 0,-3-37 0,5 37 0,1 13 0,-1 0 0,1 0 0,1 0 0,0 0 0,3-14 0,-4 21 0,1-1 0,0 1 0,0 0 0,0 0 0,0 0 0,0 0 0,1 0 0,-1 0 0,1 0 0,-1 0 0,1 1 0,0-1 0,0 1 0,-1-1 0,1 1 0,0-1 0,0 1 0,0 0 0,1 0 0,-1 0 0,0 0 0,0 1 0,1-1 0,-1 1 0,5-1 0,19-2 0,1 2 0,47 3 0,-8 1 0,-29-4 0,39-8 0,-39 4 0,42 0 0,-14 3 0,127-22 0,-165 19 0,1 2 0,0 0 0,0 2 0,35 4 0,-61-3 0,0 0 0,0 1 0,0 0 0,-1-1 0,1 1 0,0 0 0,-1 0 0,1 0 0,-1 0 0,1 0 0,-1 0 0,1 1 0,-1-1 0,0 0 0,1 1 0,-1-1 0,0 1 0,0-1 0,0 1 0,0 0 0,-1-1 0,1 1 0,0 0 0,-1 0 0,1-1 0,-1 1 0,1 0 0,-1 2 0,2 7 0,-1 1 0,0 0 0,-1 15 0,-1-15 0,3 27 0,2-1 0,10 48 0,1 6 0,-12-73 0,2-1 0,0 1 0,1-1 0,1 0 0,11 20 0,-9-20 0,-1 0 0,-1 0 0,-1 1 0,8 36 0,-12-31 0,-2 42 0,1 10 0,-1-75 0,1 1 0,-1-1 0,0 1 0,1-1 0,-1 1 0,1-1 0,0 1 0,0-1 0,-1 0 0,1 1 0,0-1 0,0 0 0,0 0 0,0 0 0,0 1 0,0-1 0,1 0 0,-1-1 0,0 1 0,1 0 0,-1 0 0,0 0 0,1-1 0,-1 1 0,1-1 0,2 1 0,4 1 0,1 0 0,0-1 0,14 1 0,-14-1 0,196-1-211,-157-1-943,-23 1-5672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3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484 1 24575,'-3'0'0,"0"0"0,0 1 0,0 0 0,0 0 0,1 0 0,-1 0 0,0 0 0,0 0 0,1 1 0,-1-1 0,1 1 0,-1-1 0,-2 4 0,-30 31 0,27-28 0,-226 280 0,216-260 0,1 1 0,1 0 0,2 1 0,-16 47 0,20-53 0,-1-1 0,-1-1 0,-22 31 0,34-52 0,-1 0 0,1 0 0,-1 0 0,1-1 0,0 1 0,0 0 0,-1 0 0,1 0 0,0 0 0,0 0 0,0 0 0,0 0 0,0 0 0,0 0 0,0 0 0,0 0 0,0 0 0,1-1 0,-1 1 0,0 0 0,1 0 0,-1 0 0,0 0 0,1 0 0,-1-1 0,1 1 0,0 0 0,-1 0 0,1-1 0,-1 1 0,1 0 0,0-1 0,0 1 0,-1 0 0,2 0 0,34 20 0,-31-19 0,22 10 0,0-1 0,0-2 0,1-1 0,0-1 0,51 6 0,148-1 0,-127-10 0,-93-1 0,0-1 0,0 1 0,-1 1 0,11 2 0,-17-4 0,1 0 0,0 0 0,-1 0 0,1 0 0,-1 1 0,1-1 0,0 0 0,-1 0 0,1 0 0,-1 1 0,1-1 0,-1 0 0,1 1 0,0-1 0,-1 0 0,0 1 0,1-1 0,-1 1 0,1-1 0,-1 1 0,1-1 0,-1 1 0,0-1 0,1 1 0,-1-1 0,0 1 0,0 0 0,1-1 0,-1 1 0,0-1 0,0 1 0,0 0 0,0-1 0,0 1 0,0 0 0,0-1 0,0 1 0,0-1 0,0 1 0,0 0 0,0-1 0,0 1 0,-1-1 0,1 1 0,0 0 0,0-1 0,-1 1 0,1-1 0,0 1 0,-1-1 0,1 1 0,-1-1 0,1 1 0,-1-1 0,1 1 0,0-1 0,-1 0 0,0 1 0,1-1 0,-1 0 0,0 1 0,-3 2-114,-1-1 1,1 0-1,-1 0 0,0 0 0,1 0 1,-1-1-1,0 0 0,0 0 0,0 0 1,0 0-1,-8-1 0,-4 1-6712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4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24575,'0'-3'0,"0"-4"0,0 2 0,0 11 0,0 15 0,0 18 0,0 13 0,0 7 0,0 2 0,0-3 0,0-7 0,0-11 0,0-8 0,0-6 0,0-5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5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0 378 24575,'29'-37'0,"31"-48"0,48-94 0,-85 139 0,-20 35 0,-1 2 0,0-1 0,-1 1 0,1 0 0,1 0 0,-1 0 0,0 1 0,1-1 0,4-4 0,-7 7 0,0 0 0,0 0 0,1 0 0,-1 0 0,0 0 0,0 0 0,0-1 0,1 1 0,-1 0 0,0 0 0,0 0 0,0 0 0,1 0 0,-1 0 0,0 0 0,0 0 0,1 0 0,-1 0 0,0 0 0,0 0 0,0 0 0,1 1 0,-1-1 0,0 0 0,0 0 0,0 0 0,1 0 0,-1 0 0,0 0 0,0 0 0,0 0 0,0 1 0,1-1 0,-1 0 0,0 0 0,0 0 0,0 0 0,0 1 0,0-1 0,0 0 0,0 0 0,1 0 0,-1 1 0,0-1 0,0 0 0,0 0 0,0 0 0,0 1 0,0-1 0,0 0 0,0 1 0,1 13 0,-1-13 0,-17 169 0,-1-2 0,18-56 0,0-155-1365,1 14-5461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32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469 0 24575,'-50'3'0,"1"2"0,-72 16 0,71-11 0,-1-2 0,-57 2 0,106-10 0,0 0 0,1 0 0,-1 0 0,0 0 0,0 0 0,0 1 0,0-1 0,0 1 0,0-1 0,0 1 0,0-1 0,1 1 0,-1 0 0,0 0 0,-2 2 0,3-2 0,0 1 0,0 0 0,0-1 0,1 1 0,-1 0 0,0-1 0,1 1 0,-1 0 0,1 0 0,0 0 0,0-1 0,0 1 0,0 0 0,0 0 0,0 0 0,0-1 0,1 4 0,4 41 0,3 0 0,23 81 0,-30-125 0,0-1 0,-1 1 0,1-1 0,0 0 0,0 1 0,0-1 0,0 0 0,0 0 0,1 1 0,-1-1 0,0 0 0,0 0 0,1 0 0,-1 0 0,1-1 0,-1 1 0,1 0 0,-1-1 0,1 1 0,1 0 0,36 5 0,-31-5 0,135 2 0,-61-2 0,-79-2 0,0 1 0,1 1 0,-1-1 0,0 0 0,0 1 0,1 0 0,-1 0 0,0 0 0,0 0 0,0 0 0,0 1 0,0-1 0,0 1 0,-1 0 0,1-1 0,0 1 0,-1 1 0,0-1 0,1 0 0,1 3 0,-3-2 0,0-1 0,0 1 0,0-1 0,0 1 0,0-1 0,-1 1 0,1-1 0,-1 1 0,0 0 0,1-1 0,-1 1 0,-1 0 0,1-1 0,0 1 0,-1-1 0,1 1 0,-1 0 0,0-1 0,0 1 0,0-1 0,0 0 0,0 1 0,0-1 0,-1 0 0,-1 3 0,-7 8 0,0 1 0,-1-2 0,-24 23 0,-43 29 0,61-52-1365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35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1 459 24575,'4'-1'0,"1"0"0,-1-1 0,0 0 0,1 0 0,-1 0 0,0 0 0,0-1 0,0 1 0,0-1 0,-1 0 0,1 0 0,2-4 0,6-4 0,122-108 0,-38 30 0,-92 86 0,-1 0 0,0-1 0,0 0 0,0 0 0,0 0 0,0 0 0,-1-1 0,0 1 0,0-1 0,0 1 0,1-7 0,1-6 0,4-34 0,-7 38 0,1-1 0,0 1 0,8-24 0,-6 30 0,-1 12 0,0 16 0,-3-16 0,8 73 0,18 168 0,-21-189 0,-5 98 0,-1-66 0,1-47-1365,0-25-5461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3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0 24575,'-5'0'0,"1"1"0,-1-1 0,1 1 0,-1 0 0,1 0 0,-1 0 0,1 0 0,0 1 0,0-1 0,0 1 0,0 1 0,0-1 0,0 0 0,-7 6 0,4-1 0,0 1 0,1-1 0,-1 1 0,1 1 0,-8 14 0,6-5 0,1 0 0,1 1 0,0 0 0,-6 37 0,10-46 0,-2 14 0,1 1 0,1-1 0,1 1 0,4 38 0,-2-57 0,0 0 0,1 0 0,0 0 0,0-1 0,0 1 0,5 7 0,-4-6 0,0-1 0,0 1 0,0-1 0,2 13 0,-3-12 0,-1 1 0,2-1 0,-1 1 0,1-1 0,0 0 0,1 0 0,-1-1 0,1 1 0,1-1 0,-1 1 0,1-1 0,0 0 0,1-1 0,-1 0 0,1 0 0,0 0 0,0 0 0,1-1 0,-1 0 0,1 0 0,0-1 0,0 0 0,0 0 0,1 0 0,-1-1 0,1-1 0,-1 1 0,1-1 0,8 0 0,-2 0 0,-1 0 0,0-1 0,1 0 0,-1 0 0,21-5 0,-31 4 0,0 0 0,0 0 0,1 0 0,-1 0 0,0 0 0,0-1 0,0 0 0,-1 1 0,1-1 0,0 0 0,-1 0 0,1-1 0,-1 1 0,1 0 0,-1-1 0,0 0 0,0 1 0,0-1 0,-1 0 0,1 0 0,-1 0 0,1 0 0,0-4 0,2-10 0,-2 1 0,1 0 0,-2-1 0,0 1 0,-1-1 0,-4-32 0,3 47 0,1 0 0,0 0 0,-1 0 0,0 0 0,1 1 0,-1-1 0,0 0 0,0 0 0,0 0 0,0 0 0,0 1 0,-1-1 0,1 1 0,0-1 0,-1 1 0,-2-3 0,0 2 0,1-1 0,-1 1 0,0 0 0,0 1 0,0-1 0,0 1 0,-7-2 0,-5 0 0,-1 1 0,1 1 0,-21 0 0,31 1 0,-17 1 0,16 0 0,-1-1 0,0 0 0,-12-1 0,20 1 6,-1 0 1,1 0-1,0 0 0,0 0 0,0-1 0,0 1 1,0 0-1,0 0 0,0 0 0,0 0 1,0 0-1,0 0 0,0 0 0,-1 0 0,1 0 1,0-1-1,0 1 0,0 0 0,0 0 0,0 0 1,0 0-1,0 0 0,0 0 0,0 0 0,0-1 1,0 1-1,0 0 0,0 0 0,0 0 0,0 0 1,0 0-1,0 0 0,0 0 0,0-1 0,0 1 1,1 0-1,-1 0 0,0 0 0,0 0 0,0 0 1,0 0-1,0 0 0,0 0 0,0 0 0,0-1 1,0 1-1,0 0 0,0 0 0,1 0 0,-1 0 1,0 0-1,0 0 0,0 0 0,0 0 1,6-5-1693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5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3 24575,'0'0'0,"1"0"0,-1 0 0,0 0 0,0 0 0,0 0 0,0 0 0,0-1 0,0 1 0,0 0 0,-1 0 0,1 0 0,0 0 0,0 0 0,0 0 0,0 0 0,0-1 0,0 1 0,0 0 0,0 0 0,0 0 0,0 0 0,0 0 0,0 0 0,0 0 0,0 0 0,0 0 0,-1 0 0,1 0 0,0-1 0,0 1 0,0 0 0,0 0 0,0 0 0,0 0 0,0 0 0,0 0 0,-1 0 0,1 0 0,0 0 0,0 0 0,0 0 0,0 0 0,0 0 0,0 0 0,0 0 0,0 0 0,-1 0 0,1 0 0,0 0 0,0 0 0,0 0 0,0 0 0,0 0 0,0 1 0,-9 5 0,-8 10 0,17-16 0,-16 17 0,1 0 0,-21 33 0,31-43 0,0 2 0,1-1 0,0 0 0,1 1 0,-1 0 0,2 0 0,-1 0 0,1 0 0,-1 14 0,2 5 0,-10 51 0,10-71 0,-1 0 0,-1 0 0,1-1 0,-1 1 0,-1-1 0,1 0 0,-1 0 0,-1 0 0,1 0 0,-1-1 0,-6 7 0,10-12 0,1-1 0,-1 0 0,1 1 0,0-1 0,-1 0 0,1 1 0,0-1 0,-1 0 0,1 1 0,0-1 0,-1 1 0,1-1 0,0 1 0,0-1 0,-1 1 0,1-1 0,0 1 0,0-1 0,0 1 0,0-1 0,0 1 0,0-1 0,0 1 0,0 0 0,0-1 0,0 1 0,0-1 0,0 1 0,1 0 0,-1 0 0,1-1 0,0 1 0,-1-1 0,1 1 0,0-1 0,-1 1 0,1-1 0,0 0 0,0 1 0,0-1 0,-1 0 0,1 1 0,0-1 0,0 0 0,1 0 0,42 1 0,-36-1 0,-3 0 0,29 1 0,0-2 0,-1-1 0,1-2 0,-1-1 0,36-10 0,-55 11 0,-10 3 0,1 0 0,-1 0 0,0-1 0,1 0 0,-1 0 0,0 0 0,5-3 0,-8 4 0,0 0 0,0 0 0,-1 0 0,1 0 0,0 0 0,-1 0 0,1 0 0,-1 0 0,1 0 0,-1 0 0,0 0 0,1 0 0,-1-1 0,0 1 0,0 0 0,0 0 0,0 0 0,0-1 0,0 1 0,0 0 0,0 0 0,0 0 0,0 0 0,-1 0 0,1-1 0,-1 1 0,1 0 0,0 0 0,-1 0 0,0 0 0,1 0 0,-1 0 0,0 0 0,-1-1 0,1 0-136,-1 0-1,1 0 1,-1 0-1,0 0 1,0 1-1,0-1 1,0 0-1,0 1 0,-3-2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6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24575,'0'3'0,"0"4"0,0 4 0,0 3 0,0 3 0,0 1 0,0 4 0,0 2 0,0 2 0,0 3 0,0 1 0,0-3 0,0-2 0,0-2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7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60 24575,'-3'0'0,"0"1"0,0-1 0,0 1 0,0 0 0,0 0 0,0 0 0,0 1 0,1-1 0,-1 1 0,1-1 0,-1 1 0,1 0 0,-1 0 0,1 0 0,0 0 0,0 0 0,0 1 0,0-1 0,-2 3 0,-5 9 0,1 0 0,-9 19 0,11-22 0,3-4 0,0 0 0,1 0 0,-1 0 0,1 0 0,0 1 0,1-1 0,0 0 0,0 1 0,1-1 0,0 1 0,0-1 0,2 12 0,-1-16 0,-1 1 0,1-1 0,0 0 0,0 0 0,1 1 0,-1-1 0,0 0 0,1 0 0,0-1 0,0 1 0,0 0 0,0-1 0,0 1 0,1-1 0,-1 1 0,1-1 0,-1 0 0,1 0 0,0 0 0,0-1 0,0 1 0,0-1 0,0 1 0,0-1 0,0 0 0,0 0 0,1 0 0,-1-1 0,5 1 0,4 1 0,0-1 0,0-1 0,0 0 0,0-1 0,0 0 0,17-4 0,-23 3 0,1-1 0,-1 1 0,0-1 0,0 0 0,0 0 0,-1-1 0,1 0 0,-1 0 0,0 0 0,0 0 0,0-1 0,-1 0 0,5-6 0,-3 3 0,-2 1 0,1-1 0,-1 0 0,0 0 0,0-1 0,-1 1 0,0-1 0,-1 1 0,0-1 0,1-10 0,-1-1 0,-1-1 0,-1 1 0,-3-29 0,3 46 0,0 0 0,-1 0 0,1 0 0,-1 0 0,1 0 0,-1 0 0,0 0 0,0 0 0,-1 1 0,1-1 0,-1 0 0,1 0 0,-1 1 0,0-1 0,0 1 0,-2-3 0,1 3 0,0 1 0,0-1 0,0 0 0,0 1 0,0 0 0,0 0 0,-1 0 0,1 0 0,0 0 0,-1 0 0,1 1 0,-1 0 0,-6 0 0,-1 0 0,0 0 0,-1 0 0,1 2 0,0-1 0,0 1 0,0 1 0,-12 4 0,17-4 0,0 0 0,0 0 0,0 1 0,1 0 0,-1 0 0,1 0 0,0 1 0,0-1 0,1 1 0,-1 0 0,1 1 0,0-1 0,-4 9 0,3-6-273,1 1 0,0 0 0,0 0 0,-3 18 0,3-9-6553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9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1 380 24575,'5'-1'0,"-1"-1"0,1 1 0,0-1 0,-1-1 0,1 1 0,-1-1 0,0 1 0,0-1 0,4-4 0,-4 4 0,3-3 0,0 1 0,-1-1 0,0-1 0,0 1 0,-1-1 0,0 0 0,5-9 0,27-59 0,-12 22 0,63-100 0,-87 153 0,-1-1 0,0 1 0,0-1 0,0 1 0,1-1 0,-1 1 0,0-1 0,0 1 0,1-1 0,-1 1 0,1 0 0,-1-1 0,0 1 0,1-1 0,-1 1 0,1 0 0,-1-1 0,1 1 0,-1 0 0,1 0 0,-1-1 0,1 1 0,-1 0 0,1 0 0,-1 0 0,1 0 0,-1 0 0,1-1 0,0 1 0,0 1 0,0 0 0,-1-1 0,1 1 0,-1 0 0,1 0 0,-1-1 0,1 1 0,-1 0 0,1 0 0,-1 0 0,0 0 0,0-1 0,1 1 0,-1 0 0,0 2 0,4 43 0,-4-43 0,-11 160 341,1-7-2047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0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24575,'121'-10'0,"-40"1"0,-6 3 0,168-6 0,81 13-1365,-264-1-5461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4:57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1 24575,'-50'20'0,"35"-15"0,-1 1 0,-19 11 0,31-14 0,0 0 0,0-1 0,0 1 0,0 0 0,1 1 0,-1-1 0,1 1 0,0 0 0,0 0 0,0 0 0,1 0 0,-4 6 0,-22 45 0,18-36 0,0 1 0,-13 39 0,18-43 0,-6 21 0,1 1 0,-5 45 0,14-75 0,-1 8 0,1 0 0,0 1 0,4 26 0,-3-39 0,1 0 0,-1 0 0,1 0 0,0-1 0,1 1 0,-1 0 0,1-1 0,-1 1 0,1-1 0,0 0 0,0 1 0,1-1 0,-1 0 0,1 0 0,-1 0 0,1-1 0,0 1 0,0-1 0,0 1 0,7 3 0,50 31 0,-41-24 0,28 14 0,-42-24 0,0-1 0,0 0 0,0 0 0,0 0 0,0-1 0,0 0 0,0 0 0,10 1 0,-13-3 0,0 1 0,0 0 0,0-1 0,0 1 0,0-1 0,0 1 0,0-1 0,0 0 0,-1 0 0,1 0 0,0 0 0,0 0 0,-1 0 0,1-1 0,-1 1 0,1 0 0,-1-1 0,1 0 0,-1 1 0,0-1 0,0 0 0,0 1 0,0-1 0,0 0 0,0 0 0,0-2 0,1 1 0,-1 0 0,1-1 0,-1 1 0,0 0 0,-1-1 0,1 1 0,-1-1 0,1 1 0,-1-1 0,0 1 0,0-1 0,0 1 0,-1-1 0,1 1 0,-1-1 0,0 1 0,0 0 0,0-1 0,-3-5 0,2 7 0,0-1 0,0 1 0,0-1 0,-1 1 0,1 0 0,-1-1 0,1 1 0,-1 0 0,0 1 0,0-1 0,0 0 0,0 1 0,0 0 0,0 0 0,0 0 0,0 0 0,-1 0 0,1 1 0,0-1 0,-6 1 0,-123-14-1365,116 12-5461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4:58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24575,'-1'6'0,"-1"1"0,1-1 0,-1 0 0,-1 1 0,1-1 0,-1 0 0,0 0 0,0 0 0,-5 5 0,-4 9 0,-96 197 0,96-196 0,6-11 0,0 1 0,1-1 0,0 1 0,0 0 0,1 0 0,1 1 0,0-1 0,-3 20 0,6-29 0,0 0 0,0 0 0,1 0 0,-1 0 0,0 0 0,1 0 0,-1 0 0,1 0 0,-1 0 0,1 0 0,0 0 0,0 0 0,0-1 0,0 1 0,0 0 0,0-1 0,1 1 0,-1-1 0,4 4 0,-2-3 0,0 0 0,0-1 0,0 1 0,1 0 0,-1-1 0,1 0 0,-1 0 0,1 0 0,-1 0 0,6 0 0,4 0 0,0-1 0,0 0 0,0-1 0,1 0 0,13-4 0,-6-1-32,0 0-1,26-13 1,-23 8-1236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4:59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24575,'0'3'0,"0"4"0,0 4 0,3 1 0,1 0 0,3 2 0,0 5 0,0 2 0,-3 1 0,-1-1 0,-1 0 0,-2-1 0,1 0 0,-2-1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00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0 261 24575,'4'-5'0,"0"-1"0,0 0 0,0 0 0,-1 0 0,0-1 0,-1 1 0,3-9 0,5-10 0,19-53 0,3-5 0,-31 82 0,-1 0 0,0 0 0,1 0 0,-1 0 0,0 0 0,1 1 0,-1-1 0,1 0 0,-1 0 0,1 0 0,0 1 0,-1-1 0,1 0 0,0 1 0,0-1 0,-1 1 0,1-1 0,0 0 0,0 1 0,0 0 0,0-1 0,0 1 0,-1-1 0,1 1 0,0 0 0,0 0 0,0 0 0,0 0 0,0-1 0,0 1 0,0 0 0,0 1 0,0-1 0,0 0 0,0 0 0,0 0 0,0 0 0,0 1 0,0-1 0,0 0 0,-1 1 0,1-1 0,0 1 0,0-1 0,0 1 0,-1 0 0,1-1 0,0 1 0,1 1 0,3 3 0,0 0 0,-1 0 0,1 1 0,-1 0 0,6 11 0,12 27 0,-2 2 0,-2 0 0,-2 1 0,-2 0 0,-2 2 0,7 61 0,-17-85-1365,-1-6-5461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02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24575,'0'0'0,"0"1"0,0-1 0,0 0 0,0 0 0,1 1 0,-1-1 0,0 0 0,0 0 0,0 1 0,0-1 0,1 0 0,-1 0 0,0 0 0,0 0 0,0 1 0,1-1 0,-1 0 0,0 0 0,0 0 0,1 0 0,-1 0 0,0 0 0,0 0 0,1 0 0,-1 1 0,0-1 0,0 0 0,1 0 0,-1 0 0,0 0 0,1 0 0,-1-1 0,0 1 0,0 0 0,1 0 0,-1 0 0,0 0 0,0 0 0,1 0 0,12-4 0,10-8 0,0-1 0,-1-1 0,40-34 0,-42 30 0,-1-1 0,0-1 0,-2 0 0,28-42 0,-38 50 0,-1 0 0,0-1 0,-1 0 0,6-22 0,-11 34 0,0 1 0,0-1 0,0 1 0,1-1 0,-1 1 0,0-1 0,0 1 0,0-1 0,0 1 0,0 0 0,1-1 0,-1 1 0,0-1 0,0 1 0,0 0 0,1-1 0,-1 1 0,0 0 0,1-1 0,-1 1 0,0 0 0,1-1 0,-1 1 0,1 0 0,-1 0 0,0-1 0,2 1 0,5 9 0,4 27 0,-11-33 0,69 288 0,-50-200-1365,-16-70-5461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08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134 124 24575,'0'27'0,"-1"-15"0,1 1 0,0-1 0,4 21 0,-3-29 0,0 0 0,0 0 0,1 0 0,-1 0 0,1-1 0,0 1 0,0 0 0,0-1 0,0 0 0,1 1 0,0-1 0,-1 0 0,1 0 0,0-1 0,5 4 0,2 1 0,1-1 0,1 0 0,-1-1 0,24 8 0,5 2 0,-37-14 0,0 1 0,0 0 0,0-1 0,-1 1 0,1 0 0,0 0 0,-1 1 0,0-1 0,1 0 0,-1 1 0,0 0 0,0-1 0,0 1 0,-1 0 0,1 0 0,-1 0 0,0 0 0,1 0 0,-1 0 0,0 0 0,0 7 0,1 5 0,-1-1 0,-1 1 0,-3 26 0,1-7 0,2-28 0,-1 0 0,0-1 0,-1 1 0,1-1 0,-1 0 0,0 1 0,0-1 0,-1 0 0,1 0 0,-1 0 0,0 0 0,-1-1 0,1 1 0,-1-1 0,0 0 0,-8 7 0,-4 2 0,-1-1 0,0 0 0,-24 12 0,38-23 0,0 1 0,0-1 0,0 1 0,0-1 0,0 0 0,0 0 0,0 0 0,0-1 0,-1 1 0,1-1 0,0 1 0,0-1 0,-1 0 0,1-1 0,0 1 0,0 0 0,-1-1 0,1 0 0,0 0 0,0 0 0,-3-1 0,3 0 0,1 1 0,0-1 0,0 0 0,0 0 0,0 0 0,0 0 0,0-1 0,0 1 0,1 0 0,-1-1 0,1 1 0,0-1 0,0 0 0,0 1 0,0-1 0,0 0 0,0 1 0,1-1 0,-1 0 0,1 0 0,0 0 0,0 0 0,0 1 0,1-5 0,1-8 0,1 0 0,0 0 0,2 0 0,0 0 0,0 1 0,12-21 0,8-25 0,-17 33 0,-2-1 0,0 1 0,2-47 0,2-4 0,-8 63 0,1 1 0,1 0 0,0 0 0,1 1 0,0-1 0,1 1 0,15-24 0,-20 37 0,-1-1 0,1 0 0,-1 1 0,1-1 0,-1 0 0,1 0 0,-1 1 0,1-1 0,-1 0 0,0 0 0,1 0 0,-1 0 0,0 0 0,0 1 0,1-1 0,-1 0 0,0 0 0,0 0 0,0 0 0,0 0 0,0 0 0,-1 0 0,1 1 0,0-1 0,0 0 0,0 0 0,-1 0 0,1 0 0,-1 0 0,1 1 0,0-1 0,-1 0 0,1 0 0,-1 1 0,0-1 0,1 0 0,-1 1 0,0-1 0,1 1 0,-1-1 0,0 0 0,0 1 0,1 0 0,-1-1 0,0 1 0,0-1 0,-1 1 0,-5-2 0,-1-1 0,0 2 0,-1-1 0,-12 1 0,-4-2 0,20 2 0,1 0 0,-1 0 0,0 0 0,0 1 0,1 0 0,-1 0 0,0 0 0,0 0 0,0 1 0,1 0 0,-1 0 0,0 0 0,1 1 0,-1-1 0,1 1 0,-1 0 0,1 1 0,0-1 0,0 1 0,0-1 0,0 1 0,1 0 0,-1 1 0,1-1 0,-1 1 0,1-1 0,-4 8 0,2-3-76,0-1 1,1 1-1,0 0 0,0 0 0,1 1 0,0-1 0,1 0 0,0 1 1,0 0-1,1 0 0,0-1 0,0 1 0,1 0 0,0 0 1,1 0-1,0 0 0,2 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09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50 24575,'-2'0'0,"-1"0"0,1 0 0,0 0 0,-1 1 0,1-1 0,0 1 0,0 0 0,-1 0 0,1-1 0,0 1 0,0 1 0,0-1 0,0 0 0,0 0 0,0 1 0,1-1 0,-1 1 0,0-1 0,1 1 0,-1 0 0,1 0 0,0 0 0,-1 0 0,1 0 0,0 0 0,0 0 0,0 0 0,0 0 0,1 1 0,-1-1 0,1 0 0,-1 0 0,1 1 0,0-1 0,0 3 0,0-1 0,-1 0 0,1-1 0,1 1 0,-1 0 0,1 0 0,-1-1 0,1 1 0,0 0 0,0-1 0,1 1 0,-1-1 0,1 1 0,0-1 0,0 0 0,0 0 0,0 0 0,0 0 0,1 0 0,-1 0 0,1 0 0,4 2 0,-2-2 0,1 0 0,0-1 0,-1 1 0,1-1 0,0-1 0,0 1 0,0-1 0,0 0 0,0-1 0,1 1 0,-1-1 0,0-1 0,0 1 0,0-1 0,0 0 0,12-3 0,-15 3 0,0 0 0,0 0 0,0 0 0,0-1 0,0 1 0,0-1 0,-1 0 0,1 1 0,-1-1 0,1 0 0,-1-1 0,1 1 0,-1 0 0,0-1 0,0 1 0,0-1 0,-1 1 0,1-1 0,-1 0 0,1 0 0,-1 0 0,0 0 0,0 0 0,0 0 0,0 0 0,-1 0 0,1 0 0,-1-1 0,0 1 0,0 0 0,0 0 0,0 0 0,-2-6 0,1 2 0,-1-1 0,-1 0 0,1 1 0,-1-1 0,0 1 0,-7-10 0,8 13 0,0 0 0,-1 1 0,0-1 0,0 1 0,0 0 0,0 0 0,0 0 0,0 0 0,-1 1 0,1-1 0,-1 1 0,0 0 0,-4-2 0,-5 3 342,13 2-385,0-1 0,0 0 1,-1 0-1,1 1 0,0-1 1,0 0-1,0 0 0,0 0 1,0 1-1,-1-1 0,1 0 1,0 1-1,0-1 0,0 0 1,0 0-1,0 1 0,0-1 1,0 0-1,0 0 0,0 1 1,0-1-1,0 0 0,0 0 1,0 1-1,0-1 0,0 0 1,1 1-1,-1-1 0,0 0 1,0 0-1,0 1 0,0-1 1,0 0-1,1 0 0,-1 0 1,0 1-1,0-1 0,0 0 1,1 0-1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10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19 110 24575,'-1'18'0,"0"0"0,-6 24 0,4-27 0,0 0 0,1 1 0,1 25 0,1-39 0,-1-1 0,1 1 0,0-1 0,0 0 0,1 1 0,-1-1 0,0 1 0,0-1 0,1 0 0,-1 1 0,1-1 0,-1 0 0,1 0 0,-1 1 0,1-1 0,0 0 0,0 0 0,0 0 0,-1 0 0,1 0 0,0 0 0,0 0 0,1 0 0,-1 0 0,0 0 0,0 0 0,0-1 0,0 1 0,1 0 0,-1-1 0,0 1 0,1-1 0,-1 0 0,0 1 0,1-1 0,-1 0 0,1 0 0,-1 0 0,2 0 0,0 0 0,-1-1 0,1 0 0,-1 1 0,1-1 0,-1 0 0,1 0 0,-1-1 0,0 1 0,0 0 0,1-1 0,-1 1 0,0-1 0,0 0 0,-1 0 0,1 1 0,0-1 0,-1-1 0,1 1 0,-1 0 0,3-4 0,9-22 0,19-30 0,-28 50 0,0-1 0,0 0 0,-1 0 0,-1 0 0,1-1 0,-1 1 0,-1-1 0,0 1 0,0-1 0,-1 0 0,0 1 0,-2-18 0,1 25 0,0-1 0,1 0 0,-1 0 0,0 1 0,0-1 0,-1 1 0,1-1 0,0 1 0,-1-1 0,1 1 0,-1 0 0,0 0 0,0-1 0,0 1 0,0 1 0,0-1 0,-1 0 0,1 0 0,0 1 0,-1 0 0,1-1 0,-6-1 0,7 3 0,0-1 0,-1 1 0,1-1 0,-1 1 0,1 0 0,-1 0 0,0-1 0,1 1 0,-1 0 0,1 1 0,-1-1 0,1 0 0,-1 0 0,1 1 0,-1-1 0,1 0 0,-1 1 0,1 0 0,-1-1 0,1 1 0,0 0 0,-1 0 0,1 0 0,0-1 0,0 2 0,0-1 0,0 0 0,0 0 0,0 0 0,0 0 0,0 1 0,0-1 0,0 0 0,0 1 0,1-1 0,-1 0 0,1 1 0,-1-1 0,1 1 0,0-1 0,-1 3 0,-2 32-1365,3-19-5461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17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1 359 24575,'1'-14'0,"1"1"0,1-1 0,0 1 0,1 0 0,0 0 0,8-15 0,-3 4 0,22-64 0,11-30 0,-42 117 0,0 0 0,1 0 0,-1 0 0,0 0 0,0 0 0,1 0 0,-1 0 0,1 1 0,-1-1 0,1 0 0,-1 0 0,1 0 0,-1 1 0,1-1 0,0 0 0,-1 0 0,1 1 0,0-1 0,0 1 0,0-1 0,0 0 0,-1 1 0,1 0 0,0-1 0,0 1 0,0 0 0,0-1 0,0 1 0,0 0 0,2 0 0,-1 1 0,-1 0 0,1 0 0,0 0 0,0 0 0,0 1 0,-1-1 0,1 1 0,-1 0 0,1-1 0,-1 1 0,0 0 0,1 0 0,-1 0 0,1 2 0,9 16 0,-2 0 0,0 0 0,-1 1 0,6 27 0,15 92 0,-17-78 0,-8-40-170,-1 0-1,0 0 0,-2 0 1,0 0-1,-2 0 0,0 0 1,-8 35-1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6:14.0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 24575,'331'-9'0,"-28"-1"0,1676 9 0,-961 3 0,-958-2 0,327 14 0,267 29 0,4-43 0,-306-2 0,1450 2 0,-1589-9 0,-24 0 0,391 20 0,45-2 0,-385-11 0,-69 1 0,191 2 0,-179 8 0,93 1 0,1683-10 0,-1926-2 0,45-7 0,-20 1 0,227-11 0,703 20 0,-521-2 0,-331 11 0,3 0 0,671-11 0,-597 11 0,12-1 0,1977-11 0,-1163 4 0,-1027-3 0,-1 0 0,0-1 0,14-4 0,26-3 0,60-10 0,-38 10 0,-46 5 0,38-1 0,282 5-1365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2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24575,'3'0'0,"4"0"0,5 0 0,2 0 0,3 0 0,1 0 0,4 0 0,1 0 0,0 0 0,0 0 0,-2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6:42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1 969 24575,'0'-4'0,"0"0"0,1 1 0,0-1 0,0 1 0,0-1 0,0 1 0,0 0 0,1-1 0,-1 1 0,1 0 0,4-5 0,28-33 0,-18 24 0,137-147 0,-148 159 0,0 1 0,1 0 0,0 0 0,-1 0 0,1 1 0,1 0 0,-1 0 0,0 0 0,12-2 0,23-11 0,-6 0 0,0 2 0,2 1 0,0 2 0,49-8 0,51-15 0,-101 25 0,-1 2 0,61-6 0,180 8 0,-160 7 0,0-2 0,290 11 0,-372-8 0,0 2 0,0 1 0,40 12 0,-53-12 0,29 4 0,-32-7 0,0 1 0,30 10 0,-32-10 0,1 0 0,0-1 0,1 0 0,-1-2 0,0 0 0,0 0 0,24-4 0,9 1 0,-40 2 0,1-1 0,0-1 0,-1 0 0,1-1 0,-1 1 0,0-2 0,0 0 0,0 0 0,0-1 0,14-9 0,9-8 0,46-43 0,-25 20 0,71-49 0,-99 74 0,-1-1 0,-1-1 0,-1-1 0,-1-1 0,29-43 0,-45 56 0,0-1 0,-1 0 0,-1-1 0,0 1 0,-1-1 0,0 1 0,-1-1 0,0 0 0,-1 0 0,-1-18 0,16 111 0,-14-54 0,1-1 0,1 1 0,15 48 0,-17-71 0,-1 0 0,1 0 0,-1 0 0,1 0 0,0-1 0,0 1 0,0-1 0,1 0 0,-1 1 0,1-1 0,-1 0 0,1 0 0,3 2 0,42 17 0,-30-14 0,48 16 0,0-3 0,2-2 0,0-4 0,78 6 0,237 5 0,-369-27 0,0 0 0,0 0 0,-1-1 0,1-1 0,-1 0 0,16-8 0,20-6 0,93-21 0,222-31 0,-284 58 0,199-25 0,-80 13 0,10-2 0,-13 7 0,118-4 0,332 24 0,-627 1 0,1 0 0,-1 2 0,0 0 0,0 1 0,35 14 0,34 8 0,-18-12 0,86 23 0,-120-28 0,-25-7 0,-1-1 0,1 2 0,-1 0 0,0 0 0,0 1 0,14 8 0,6 6 0,60 27 0,-57-30 0,51 31 0,-67-36 0,1-2 0,23 10 0,-27-14 0,0 1 0,-1 1 0,0 0 0,-1 1 0,20 14 0,-10 2 0,-17-18 0,1 0 0,0 0 0,0 0 0,8 5 0,1 0 0,-1 1 0,18 18 0,-20-17 0,1-1 0,0-1 0,16 11 0,-13-11 0,0 2 0,20 20 0,21 16 0,-48-41 0,0 0 0,-1 0 0,12 15 0,-11-13 0,-1 0 0,20 15 0,-23-21-114,0 0 1,-1 0-1,1 1 0,-1 0 0,0-1 1,-1 2-1,1-1 0,-1 0 0,0 0 1,0 1-1,4 11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6:48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1055 24575,'0'-15'0,"1"-1"0,0 0 0,1 0 0,1 1 0,1-1 0,0 1 0,1 0 0,1 0 0,0 0 0,1 1 0,12-19 0,-16 28 0,0-1 0,0-1 0,-1 1 0,2-8 0,-2 9 0,-1 0 0,1 0 0,-1 1 0,2-1 0,-1 1 0,0-1 0,1 1 0,5-7 0,102-118 0,-105 122 0,1 1 0,0 0 0,1 0 0,0 0 0,0 0 0,0 1 0,0 1 0,1-1 0,0 1 0,0 0 0,0 1 0,0 0 0,15-4 0,1 3 0,0 1 0,0 1 0,42 1 0,81 11 0,3 0 0,436-10 0,-568-1 0,1-1 0,-1 0 0,0-2 0,0 0 0,0-1 0,31-12 0,98-57 0,-132 66 0,-3 0 0,0-1 0,-1-1 0,0 0 0,0 0 0,-1-1 0,0 0 0,-1-1 0,-1 0 0,12-21 0,-15 24 0,-1-1 0,0 0 0,0 0 0,-1 0 0,-1 0 0,0-1 0,2-17 0,-3-7 0,-3-35 0,0 38 0,3-43 0,-1 74 0,0 0 0,0 0 0,0 0 0,0 0 0,0 0 0,1 0 0,-1 0 0,0 0 0,1 0 0,-1 0 0,0 0 0,1 0 0,-1 0 0,1 1 0,0-1 0,-1 0 0,1 0 0,-1 0 0,1 1 0,0-1 0,0 0 0,-1 1 0,1-1 0,0 1 0,1-1 0,0 0 0,0 1 0,-1 0 0,1 0 0,-1 0 0,1 0 0,0 0 0,-1 0 0,1 0 0,0 0 0,-1 1 0,1-1 0,-1 1 0,1-1 0,1 2 0,4 1 0,1 1 0,-1 1 0,-1-1 0,1 1 0,6 6 0,0 2 0,-2 1 0,1 0 0,-2 1 0,12 21 0,-12-19 0,1 0 0,1-1 0,17 19 0,-19-25 0,0 0 0,1-1 0,0 0 0,0-1 0,1 0 0,0-1 0,1 0 0,0-1 0,0 0 0,0-1 0,24 5 0,103 12 0,-107-18 0,7 0 0,35 6 0,-42-5 0,1-2 0,0-1 0,59-4 0,-18 0 0,1048 2 0,-1117 0 0,1 1 0,0 0 0,-1 0 0,1 0 0,-1 1 0,0-1 0,1 2 0,-1-1 0,0 1 0,0 0 0,0 0 0,-1 0 0,1 1 0,7 6 0,-1 1 0,-1 1 0,0 0 0,0 1 0,14 23 0,-17-24 0,1-2 0,17 18 0,-15-18 0,-1 1 0,12 16 0,-16-19 0,0 0 0,1 0 0,0 0 0,0-1 0,0 0 0,1-1 0,11 7 0,-13-7 0,-1-1 0,1 1 0,-1 0 0,0 1 0,-1-1 0,1 1 0,-1 0 0,-1 0 0,1 0 0,2 10 0,15 27 0,-6-23 0,17 22 0,-17-24 0,9 22 0,-21-34 0,1 0 0,0 0 0,0 0 0,0-1 0,1 0 0,10 11 0,-6-9-227,-1 1-1,0-1 1,0 2-1,-1-1 1,7 12-1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6:56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1288 24575,'2'-8'0,"0"0"0,0 0 0,0 0 0,1 1 0,0-1 0,1 1 0,-1 0 0,8-10 0,-3 2 0,22-33 0,2 2 0,2 0 0,58-58 0,-66 76 0,2 1 0,0 2 0,2 0 0,1 3 0,1 0 0,0 2 0,38-16 0,-19 14 0,1 2 0,107-26 0,116 1 0,160 18 0,2 28 0,-178 0 0,-215-1 0,-1 1 0,0 2 0,75 15 0,-75-10 0,1-2 0,0-2 0,0-3 0,53-3 0,-12 0 0,-1 4 0,-29-1 0,68-5 0,-112 2 0,0 0 0,1-1 0,-1-1 0,0 1 0,-1-2 0,20-10 0,58-42 0,-64 40 0,-7 5 0,-1-1 0,-1-1 0,0 0 0,-1-1 0,18-24 0,50-89 0,-22 2 0,-43 84 0,-2-8 0,-13 40 0,0 1 0,1 0 0,0 1 0,7-16 0,-10 24 0,0-1 0,0 1 0,0 0 0,0 0 0,0 0 0,0 0 0,1 0 0,-1-1 0,0 1 0,0 0 0,0 0 0,0 0 0,0 0 0,0 0 0,1 0 0,-1 0 0,0 0 0,0-1 0,0 1 0,0 0 0,1 0 0,-1 0 0,0 0 0,0 0 0,0 0 0,0 0 0,1 0 0,-1 0 0,0 0 0,0 0 0,0 0 0,0 0 0,1 0 0,-1 0 0,0 0 0,0 0 0,0 0 0,0 1 0,1-1 0,5 7 0,4 11 0,-6-6 0,12 28 0,34 59 0,-43-87 0,1 0 0,1 0 0,0-1 0,0-1 0,1 0 0,0 0 0,1 0 0,23 15 0,-7-9 0,126 74 0,-122-74 0,1-2 0,0-1 0,39 10 0,351 68 0,-359-81 0,99 2 0,64-14 0,-81 0 0,1385 2 0,-1250 19 0,-226-10 0,-34-5 0,38 2 0,-17-6 0,-9 0 0,-1 1 0,48 8 0,-57-5 0,0 2 0,-1 0 0,0 2 0,0 0 0,0 1 0,31 19 0,-18-8 0,-24-15 0,0 0 0,0 1 0,-1 1 0,0-1 0,0 1 0,0 1 0,-1 0 0,0 0 0,-1 0 0,10 14 0,32 50 0,-33-51 0,-1 1 0,21 41 0,-32-54 0,0-1 0,1 0 0,0 0 0,0-1 0,0 1 0,1-1 0,0 0 0,10 7 0,1 5-1365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8:33.8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1806 24575,'78'-1'0,"85"2"0,-102 8 0,-37-5 0,38 1 0,-15-4 0,-1-2 0,1-3 0,90-18 0,-114 18 0,1 0 0,-1 2 0,41 1 0,-36 1 0,-1-1 0,34-5 0,-47 3 0,0 1 0,-1-1 0,1 0 0,19-8 0,-31 10 0,1 0 0,0 0 0,0-1 0,-1 1 0,1-1 0,0 0 0,-1 0 0,0 0 0,1 0 0,-1 0 0,0 0 0,0-1 0,0 1 0,-1 0 0,1-1 0,0 0 0,-1 0 0,0 1 0,0-1 0,0 0 0,2-5 0,13-172 0,-14 151 0,1-347 0,-5 201 0,1 107 0,2-74 0,8 82 0,0-14 0,-8-85 0,0 156 0,-1 1 0,1-1 0,-1 1 0,1-1 0,0 1 0,0-1 0,0 1 0,0-1 0,0 1 0,0 0 0,1-1 0,-1 1 0,1 0 0,-1 0 0,1 0 0,0 0 0,0 1 0,0-1 0,0 0 0,0 1 0,1 0 0,-1-1 0,0 1 0,1 0 0,-1 0 0,4-1 0,7-2 0,0 1 0,0 1 0,0 0 0,15 0 0,-4 0 0,178-37 0,-97 16 0,207-58 0,-120 28 0,53-3 0,481-44 0,-674 96 0,277-13 0,929 18 0,-1049 10 0,-88-3 0,476 39 0,-374-25 0,69-17 0,-168-6 0,1495 1 0,-1523-8 0,-27 1 0,506 1 0,-339 8 0,-202-4 0,-24 1 0,0 0 0,0 1 0,0 0 0,0 1 0,0 0 0,0 0 0,11 4 0,-19-4 0,0 0 0,-1 0 0,1 0 0,0 1 0,-1-1 0,1 1 0,-1-1 0,1 1 0,-1 0 0,0-1 0,0 1 0,0 0 0,0 0 0,0 0 0,0 0 0,0 0 0,-1 0 0,1 0 0,-1 0 0,1 0 0,-1 0 0,0 5 0,1 6 0,-1 1 0,-2 20 0,0-14 0,2-6 0,0 1 0,1 0 0,1 0 0,0-1 0,1 1 0,0-1 0,1 0 0,1 0 0,10 23 0,31 67 0,27 57 0,-55-127 0,-3 1 0,0 1 0,-2 0 0,12 60 0,-19-66 0,-2-15 0,-1 1 0,1 28 0,6 80 0,-1 7 0,-9-52 0,0-77 0,0 0 0,0 0 0,1 0 0,-1-1 0,1 1 0,-1 0 0,1 0 0,0-1 0,-1 1 0,1 0 0,0-1 0,0 1 0,0 0 0,0-1 0,1 1 0,-1-1 0,0 0 0,1 1 0,-1-1 0,1 0 0,-1 0 0,1 0 0,-1 0 0,1 0 0,2 0 0,5 3 0,1 0 0,-1-1 0,17 3 0,-21-5 0,98 15 0,184 6 0,-211-19 0,461 24 0,-409-25 0,242-26 0,-321 18 0,37-4 0,93-25 0,-95 16 0,169-15 0,-163 31 0,-61 4 0,1-2 0,0-1 0,29-7 0,-26 4 0,1 2 0,0 1 0,60 3 0,-26 1 0,18 0 0,108-4 0,-99-9 0,105-27 0,-167 34 20,0 0 0,1 2 0,51 4-1,-15 0-1463,-54-2-5382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3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1 648 24575,'199'13'0,"-148"-8"0,184 25 0,-181-26 0,80 11 0,-69-6 0,-37-7 0,32 9 0,-22-3 0,1-2 0,59 3 0,82-9 0,-76-2 0,1 2 0,362 12 0,-279-8 0,-21 0 0,-80 3 0,42 2 0,51 1 0,31 0 0,11 9 0,-1-1 0,1765-19 0,-1984 1 0,0 1 0,-1-1 0,1 0 0,0 0 0,0 0 0,0 0 0,-1-1 0,1 1 0,0 0 0,0-1 0,-1 1 0,1-1 0,0 0 0,-1 1 0,1-1 0,0 0 0,-1 0 0,1 0 0,-1 0 0,1 0 0,-1 0 0,0-1 0,0 1 0,1 0 0,-1-1 0,0 1 0,0-1 0,0 1 0,-1-1 0,1 0 0,0 1 0,0-1 0,-1 0 0,1 1 0,-1-1 0,1-3 0,3-30 0,0 1 0,-3-2 0,-4-60 0,-1 7 0,4 79 0,1-45 0,-3 0 0,-17-106 0,-28-24 0,46 183 0,1 0 0,-1 1 0,1-1 0,0 0 0,0 1 0,-1-1 0,1 0 0,0 1 0,0-1 0,1 0 0,-1 0 0,0 1 0,1-1 0,-1 0 0,1 1 0,-1-1 0,1 1 0,0-1 0,1-2 0,0 2 0,0 1 0,0-1 0,0 1 0,1 0 0,-1-1 0,0 1 0,0 0 0,1 0 0,-1 1 0,1-1 0,-1 0 0,1 1 0,4-1 0,21-2 0,0 1 0,0 1 0,32 4 0,86 15 0,-88-9 0,108 3 0,-130-11 0,44 7 0,-19-1 0,-46-6 0,321 18 0,417-20 0,-734 0 0,1-1 0,18-4 0,-17 2 0,31-1 0,22 4 0,-28 2 0,70-8 0,-112 6 0,1 0 0,-1 1 0,0-1 0,1 1 0,-1 0 0,0 1 0,0-1 0,1 1 0,-1-1 0,0 1 0,0 1 0,8 2 0,-9-2 0,0 0 0,0 1 0,0-1 0,-1 1 0,1-1 0,-1 1 0,0 0 0,0 0 0,1 0 0,-2 0 0,1 0 0,0 0 0,-1 1 0,0-1 0,2 7 0,38 132 0,-37-120 0,-1-1 0,-1 1 0,0 0 0,-2-1 0,-3 26 0,2 9 0,0 438 0,1-491 0,0-1 0,0 0 0,0 0 0,0 0 0,0 0 0,1 1 0,-1-1 0,1 0 0,-1 0 0,1 0 0,0 0 0,0 0 0,0 0 0,0 0 0,0 0 0,0 0 0,0-1 0,1 1 0,1 2 0,1-2 0,-1 0 0,1 0 0,0-1 0,0 1 0,-1-1 0,1 0 0,0 0 0,0 0 0,1-1 0,4 1 0,95 6 0,124-8 0,-120-1 0,1533-2 0,-901 6 0,-718-3 0,42-8 0,-40 5 0,39-2 0,839 6 0,-411 1 0,-489-1 0,1 1 0,-1-1 0,0 0 0,0-1 0,0 1 0,1 0 0,-1 0 0,0-1 0,0 0 0,0 1 0,0-1 0,0 0 0,0 0 0,0 0 0,0 0 0,0 0 0,0-1 0,-1 1 0,1 0 0,0-1 0,-1 1 0,1-1 0,-1 0 0,0 0 0,1 1 0,-1-1 0,0 0 0,0 0 0,0 0 0,0 0 0,-1 0 0,1 0 0,-1 0 0,1-1 0,-1 1 0,1-2 0,1-9 0,-1 0 0,0 0 0,-1 0 0,0 0 0,-1-1 0,-4-19 0,-26-81 0,2 3 0,-1-97 0,27 188 0,-1 0 0,-9-29 0,-1-6 0,8 38 0,-1-11 0,7 27 0,0 0 0,0 0 0,0 0 0,0 1 0,0-1 0,1 0 0,-1 0 0,0 0 0,0 0 0,1 0 0,-1 0 0,1 1 0,-1-1 0,0 0 0,1 0 0,0 0 0,-1 1 0,1-1 0,-1 0 0,1 1 0,0-1 0,0 1 0,-1-1 0,1 1 0,0-1 0,1 0 0,15-5 0,-1 2 0,1-1 0,0 2 0,0 0 0,0 1 0,33 1 0,-25 0 0,96-5 0,309-7 0,555 13 0,-954-2 0,37-5 0,23-3 0,522 8 0,-312 4 0,-297-2 0,0 0 0,-1 0 0,1 0 0,0 1 0,0-1 0,0 1 0,-1 0 0,1 0 0,0 0 0,4 3 0,-6-3 0,0 1 0,0-1 0,-1 1 0,1 0 0,0 0 0,-1 0 0,1 0 0,-1 0 0,0 0 0,1 0 0,-1 0 0,0 1 0,0-1 0,-1 0 0,1 1 0,0-1 0,0 3 0,3 21 0,-1 1 0,-2 0 0,0-1 0,-5 39 0,1 12 0,3 383 0,0-458 0,0 0 0,0-1 0,0 1 0,-1 0 0,2 0 0,-1 0 0,0 0 0,0-1 0,1 1 0,-1 0 0,0 0 0,1 0 0,0-1 0,0 1 0,-1 0 0,1-1 0,0 1 0,0-1 0,0 1 0,0-1 0,1 1 0,-1-1 0,0 0 0,1 0 0,-1 1 0,1-1 0,-1 0 0,1 0 0,-1-1 0,1 1 0,0 0 0,-1 0 0,1-1 0,0 1 0,0-1 0,0 1 0,-1-1 0,4 0 0,37 5 0,0-2 0,69-4 0,-50-1 0,562 0-1365,-604 2-5461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4.1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24575,'2'2'0,"0"-1"0,0 1 0,0-1 0,0 0 0,0 0 0,0 0 0,0 0 0,1 0 0,-1 0 0,0-1 0,1 1 0,2 0 0,33 2 0,-26-3 0,170 18 297,107 4-1959,-270-23-5164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4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 24575,'92'-1'0,"-8"0"0,133 14 0,-161-8-224,85-2 1,-109-4-695,-12 1-5908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5.2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24575,'3'0'0,"5"0"0,12 0 0,32 0 0,26 0 0,15 0 0,4 0 0,-5 0 0,-12 0 0,-13 0 0,-15 0 0,-16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5.7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24575,'3'0'0,"4"0"0,5 0 0,2 0 0,6 3 0,9 1 0,11 0 0,10-1 0,1 2 0,-1 1 0,-6-2 0,-8 0 0,-10-2-8191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18.6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1 981 24575,'281'12'0,"106"-4"0,-260-9 0,-92-1 0,-1-1 0,48-11 0,-46 7 0,-1 1 0,42-1 0,833 7 0,-416 1 0,-432 0 0,344-15 0,-375 13 0,-24 1 0,0 0 0,0-1 0,0 1 0,0-1 0,0 0 0,10-4 0,-15 4 0,0 0 0,-1 0 0,1 0 0,-1-1 0,0 1 0,1 0 0,-1-1 0,0 1 0,0-1 0,0 1 0,0-1 0,0 0 0,0 0 0,0 1 0,-1-1 0,1 0 0,0 0 0,-1 0 0,0 0 0,1 1 0,-1-5 0,-1-46 0,0 37 0,0 4 0,-1-1 0,-1 0 0,0 1 0,-1 0 0,0 0 0,0 0 0,-7-11 0,-8-22 0,1 7 0,14 30 0,0 1 0,1-1 0,0 0 0,0 0 0,1 0 0,-3-12 0,-1-12 0,-1 1 0,-14-35 0,6 19 0,11 26 0,1 0 0,0 0 0,2 0 0,0 0 0,4-36 0,-1-2 0,-3 16 0,3-44 0,-2 84 0,0 1 0,0-1 0,1 1 0,-1-1 0,1 1 0,-1-1 0,1 1 0,0 0 0,0-1 0,-1 1 0,1 0 0,0-1 0,0 1 0,0 0 0,0 0 0,1 0 0,-1 0 0,0 0 0,0 0 0,1 0 0,-1 1 0,0-1 0,1 0 0,-1 1 0,1-1 0,1 0 0,5-1 0,-1 1 0,1-1 0,15 0 0,-16 2 0,266-2 0,-126 5 0,-109-3 0,290 12 0,54-3 0,-238-11 0,316 2 0,-326-10 0,-2 0 0,-39 2 0,-61 3 0,34 1 0,102 5 0,317-16 0,-460 11 0,35-2 0,-56 6 0,1 0 0,-1 1 0,0-1 0,0 1 0,0-1 0,0 1 0,0 0 0,0 1 0,0-1 0,0 1 0,5 3 0,-7-4 0,0 1 0,-1 0 0,1-1 0,-1 1 0,1 0 0,-1 0 0,0 0 0,0 0 0,0 0 0,0 0 0,0 1 0,0-1 0,-1 0 0,1 0 0,-1 1 0,1-1 0,-1 0 0,0 1 0,0-1 0,0 0 0,0 1 0,-1-1 0,1 0 0,0 1 0,-2 1 0,-1 10 0,-1-1 0,-11 26 0,12-32 0,-4 8 0,1-1 0,0 2 0,1-1 0,1 1 0,0 0 0,1-1 0,1 2 0,-1 21 0,3-29 0,1 70 0,-11 101 0,-12-28 0,22-149 0,-1-1 0,1 0 0,0 1 0,0-1 0,0 0 0,0 1 0,0-1 0,1 0 0,-1 0 0,1 1 0,-1-1 0,2 3 0,-1-3 0,0-1 0,0 0 0,0 0 0,0 1 0,1-1 0,-1 0 0,0 0 0,0 0 0,1-1 0,-1 1 0,0 0 0,1 0 0,-1-1 0,1 1 0,-1-1 0,1 1 0,-1-1 0,1 0 0,2 1 0,16 0 0,0-1 0,-1-1 0,1 0 0,0-2 0,33-8 0,15-2 0,53-8 0,-82 17 0,-1 1 0,62 5 0,-23 0 0,388-2 0,-368-9 0,-14 1 0,556 4 0,-346 6 0,2783-2 0,-2524-9 0,17 0 0,-447 9 0,-103 3 342,-17 0-684,-8 1-1023,-14 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2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24575,'3'0'0,"4"0"0,4 0 0,4 0 0,2 0 0,1 0 0,1 0 0,0 0 0,0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02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1 940 24575,'63'6'0,"-16"-1"0,-18-3 0,98 5 0,199 38 0,-143-6 0,302 24 0,-293-48 0,159 6 0,-139-20 0,297-4 0,24-45 0,-437 36 0,-45 7 0,384-41 0,3 28 0,-47 9 0,-94 1 0,301 7 0,433-9 0,197 2 0,-757 9 0,1892-1 0,-2078 9 0,-19 0 0,949-8 0,-577-2 0,-339-8 0,-5 0 0,-269 9 0,333-11 0,127 2 0,-301 11 0,3504-3 0,-3115-34 0,-551 33 0,37-7 0,-37 6 0,31-3 0,561 4 0,-308 4 0,-129-1 0,196-2 0,-216-18 0,-112 11 0,91-3 0,828 13 0,-709-12 0,13 0 0,344 11 0,-550-4 0,63-11 0,-57 5 0,18-2 0,-23 2 0,93-1 0,-80 11 0,16 1 0,146-15 0,-167 6 0,109 5 0,41-4 0,192-4 0,-116 9 0,-182-8 0,53-1 0,1324 11 0,-803-2 0,-662 0 0,43-9 0,-17 3 0,0-1 0,-28 3 0,44-1 0,594 7 0,-662-1 0,1 0 0,-1 0 0,1 0 0,-1 0 0,0 0 0,1 0 0,-1 0 0,1-1 0,-1 1 0,0-1 0,1 1 0,-1-1 0,0 1 0,1-1 0,-1 0 0,0 1 0,0-1 0,0 0 0,0 0 0,1 0 0,-1 0 0,0 0 0,-1 0 0,1 0 0,1-3 0,0 1 0,-1-1 0,0 0 0,0 0 0,-1 0 0,1 0 0,-1 0 0,-1-9 0,-2-355 0,2 356 0,0 1 0,-1-1 0,-3-12 0,-4-27 0,8 37 0,-1 0 0,-6-17 0,-2-17 0,11 47 0,-1 0 0,0 0 0,0 0 0,0 1 0,1-1 0,-1 0 0,0 0 0,1 0 0,-1 0 0,1 0 0,-1 1 0,1-1 0,-1 0 0,1 0 0,0 1 0,-1-1 0,1 0 0,0 1 0,0-1 0,-1 1 0,1-1 0,0 1 0,0-1 0,0 1 0,0 0 0,-1-1 0,1 1 0,0 0 0,0 0 0,0-1 0,0 1 0,2 0 0,37-3 0,-34 3 0,191 1 0,35 0 0,-134-13 0,-45 4 0,-14 0 0,-33 6 0,0 0 0,0 0 0,0 1 0,0 0 0,0 0 0,0 1 0,0 0 0,0 0 0,0 0 0,0 0 0,12 4 0,-16-4 0,-1 1 0,1 0 0,-1 0 0,1 1 0,-1-1 0,1 0 0,-1 0 0,0 1 0,0-1 0,0 1 0,0-1 0,0 1 0,0-1 0,0 1 0,0 0 0,0-1 0,-1 1 0,1 0 0,-1 0 0,1-1 0,-1 4 0,3 41 0,-3-37 0,-3 110 0,3 83 0,4-171 0,14 55 0,-5-27 0,-6-28 0,-3-12 0,0 0 0,-1-1 0,0 24 0,-4-25 0,1-11 0,-1 0 0,1 0 0,1 0 0,-1 0 0,2 8 0,-1-13 0,-1 1 0,1-1 0,0 1 0,0 0 0,-1-1 0,1 0 0,0 1 0,0-1 0,0 1 0,0-1 0,1 0 0,-1 0 0,0 0 0,0 0 0,1 0 0,-1 0 0,1 0 0,-1 0 0,1 0 0,-1-1 0,1 1 0,0 0 0,1 0 0,18 2 0,-1 0 0,1-1 0,0-1 0,0-1 0,28-3 0,4 0 0,335 2 0,-353 0 0,38-7 0,-9 0 0,11 0 0,90-4 0,-49 3 0,-7 0 0,97 0 0,71-1 0,-238 10 0,5 1 0,0-2 0,58-9 0,-58 4 0,1 3 0,76 3 0,-42 2 0,444-2-1365,-504 0-5461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35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1 605 24575,'1'-1'0,"1"0"0,-1 1 0,1-1 0,-1 0 0,1 0 0,-1 0 0,0-1 0,1 1 0,-1 0 0,0-1 0,0 1 0,0 0 0,0-1 0,0 1 0,0-1 0,1-3 0,0 1 0,104-175 0,-100 167 0,0 0 0,-1-1 0,7-23 0,-2 3 0,-5 19 0,-1 0 0,1 1 0,0 1 0,1-1 0,1 1 0,-1 0 0,10-12 0,18-22 0,33-38 0,-20 37-1365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37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1 201 24575,'27'-12'0,"46"-15"0,13-5 0,21-22 0,-94 45 0,1 0 0,-1-1 0,-1 0 0,0-1 0,13-16 0,-27 36 0,0-1 0,0 1 0,1-1 0,-1 17 0,1-13 0,-3 195-1365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44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2 899 24575,'-1'-60'0,"2"-65"0,2 113 0,0 0 0,0 1 0,1-1 0,1 1 0,0 0 0,0 1 0,8-12 0,1-2 0,-7 11 0,0 1 0,1-1 0,1 2 0,0-1 0,0 1 0,1 1 0,1 0 0,0 0 0,0 1 0,1 1 0,0 0 0,0 0 0,1 1 0,20-8 0,-10 5 0,25-16 0,-36 19 0,-1 1 0,1-1 0,0 2 0,0 0 0,1 0 0,-1 1 0,1 1 0,0 0 0,20-2 0,280 6 0,-299 0 0,0 0 0,24 6 0,-23-4 0,0 0 0,17 0 0,-18-2 0,1-1 0,0-1 0,-1 0 0,19-5 0,-26 4 0,1 0 0,-1-1 0,0 0 0,0 0 0,0-1 0,0 0 0,0 0 0,-1-1 0,10-8 0,-13 9 0,1 0 0,-1 0 0,0 0 0,0 0 0,0-1 0,-1 1 0,1-1 0,-1 0 0,0 1 0,-1-1 0,1 0 0,-1 0 0,0 0 0,1-8 0,-1-9 0,0 0 0,-3-26 0,0 10 0,1-56 0,1 81 0,0 11 0,0 5 0,-10 121 0,1 6 0,8-112 0,1-7 0,0-1 0,1 1 0,0 0 0,4 19 0,-4-27 0,0 0 0,0 0 0,1 1 0,-1-1 0,1 0 0,0-1 0,0 1 0,0 0 0,0-1 0,0 1 0,1-1 0,-1 1 0,1-1 0,0 0 0,-1 0 0,1 0 0,0-1 0,0 1 0,6 2 0,9 1 0,0 0 0,0-1 0,1 0 0,27 0 0,30 7 0,-41-7 0,0 0 0,1-2 0,51-4 0,-13 0 0,-16 1 0,67 2 0,-120 0 0,0 0 0,0 0 0,-1 1 0,1 0 0,0 0 0,-1 0 0,0 0 0,1 0 0,-1 1 0,0 0 0,0 0 0,-1 0 0,1 0 0,0 1 0,-1 0 0,0-1 0,0 1 0,0 0 0,-1 1 0,1-1 0,3 8 0,2 7 0,-1 0 0,-1 0 0,8 39 0,-7-3-1365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5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4 686 24575,'-2'-59'0,"1"35"0,0-1 0,1 1 0,2 0 0,1-1 0,8-35 0,-8 51 0,1 0 0,1 0 0,0 0 0,0 1 0,1-1 0,0 1 0,0 0 0,1 1 0,0 0 0,1 0 0,-1 0 0,1 1 0,11-7 0,5-2 0,1 1 0,0 1 0,40-14 0,-55 24 0,0 0 0,0 0 0,0 1 0,0 0 0,1 0 0,18 1 0,-22 1 0,-1 1 0,1 0 0,-1 0 0,1 0 0,-1 1 0,1 0 0,-1 0 0,0 1 0,0 0 0,0 0 0,9 6 0,-12-6 0,0-1 0,1 0 0,-1 0 0,1 0 0,-1 0 0,1-1 0,0 1 0,0-1 0,0 0 0,-1 0 0,1 0 0,0-1 0,7 1 0,-9-1 0,1-1 0,0 0 0,-1 1 0,1-1 0,-1 0 0,1 0 0,-1 0 0,1-1 0,-1 1 0,0-1 0,0 1 0,0-1 0,0 0 0,0 1 0,0-1 0,0 0 0,0 0 0,-1-1 0,1 1 0,-1 0 0,2-3 0,2-6 0,0 0 0,-1-1 0,0 1 0,-1-1 0,-1 1 0,0-1 0,0 0 0,0-17 0,4-30 0,2-19 0,-18 198 0,0 10 0,10-93 0,1 50 0,0-85 0,-1 0 0,0 0 0,1 0 0,0 0 0,-1 0 0,1-1 0,0 1 0,0 0 0,0 0 0,0-1 0,1 1 0,-1 0 0,0-1 0,1 1 0,-1-1 0,1 0 0,-1 1 0,1-1 0,-1 0 0,1 0 0,0 0 0,0 0 0,0 0 0,0-1 0,0 1 0,-1 0 0,1-1 0,0 0 0,0 1 0,4-1 0,8 1 0,0 0 0,-1-1 0,23-3 0,-13 2 0,7 0 0,237 1 0,-263 0 0,1 1 0,-1 0 0,1 0 0,-1 1 0,0-1 0,0 1 0,1 0 0,-1 0 0,0 0 0,-1 1 0,1-1 0,0 1 0,-1 0 0,1 0 0,-1 0 0,0 1 0,0-1 0,0 1 0,-1 0 0,1-1 0,-1 1 0,0 0 0,0 0 0,0 1 0,-1-1 0,0 0 0,1 1 0,0 8 0,16 115 0,-18-127 0,0 1 0,0 0 0,0-1 0,1 1 0,-1 0 0,1-1 0,-1 1 0,1 0 0,0-1 0,0 1 0,-1-1 0,1 1 0,0-1 0,0 0 0,0 1 0,1-1 0,-1 0 0,0 0 0,0 0 0,1 0 0,-1 0 0,1 0 0,-1 0 0,1 0 0,-1 0 0,2 0 0,4 0 0,-1 1 0,1-1 0,-1-1 0,1 1 0,11-2 0,23 3 0,-38-1 0,-1-1 0,0 0 0,0 1 0,0 0 0,0-1 0,0 1 0,0 0 0,0 0 0,0 0 0,0 1 0,0-1 0,-1 0 0,1 1 0,3 2 0,-2 1-12,0 1 0,0-1 0,-1 1 0,1-1 0,-1 1 0,2 7 0,0 0-1269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38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0 24575,'0'296'0,"0"-291"0,0-1 0,0 0 0,1 0 0,-1 0 0,1 0 0,0 0 0,0 0 0,1 0 0,-1 0 0,1 0 0,-1 0 0,1-1 0,5 7 0,-3-5 0,1 0 0,0-1 0,-1 0 0,2 0 0,-1-1 0,0 1 0,1-1 0,7 3 0,25 12 0,75 25 0,-89-37 0,0 0 0,0-2 0,1 0 0,39-1 0,-58-2 0,0-1 0,0-1 0,0 1 0,0-1 0,0 0 0,0 0 0,0-1 0,9-3 0,-12 2 0,1 1 0,0-1 0,-1 1 0,1-1 0,-1 0 0,0 0 0,0-1 0,0 1 0,-1-1 0,1 1 0,-1-1 0,3-6 0,1-2 0,-1 1 0,-1-1 0,0 0 0,0 0 0,-2-1 0,1 1 0,0-24 0,-2 29 0,-1 0 0,0 0 0,0 0 0,-1 0 0,0 0 0,0 0 0,-1 0 0,0 0 0,0 0 0,0 1 0,-1-1 0,0 1 0,-1 0 0,1-1 0,-7-7 0,5 10 0,0-1 0,0 1 0,0 0 0,-1 1 0,0-1 0,-9-3 0,9 4 0,0 0 0,0 0 0,0-1 0,0 0 0,1 0 0,-10-9 0,5 1 0,0 2 0,-1-1 0,-18-12 0,23 19 0,1 0 0,-1 1 0,0 0 0,0 0 0,0 1 0,0 0 0,0 0 0,-1 0 0,1 1 0,-12-2 0,-43 3 120,-86 9 0,32 0-1725,94-8-5221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0 558 24575,'30'-11'0,"-1"-1"0,37-22 0,-36 18 0,139-79 0,-129 70 0,-1-2 0,40-37 0,-68 52 0,0-2 0,0 1 0,-2-1 0,1 0 0,-2-1 0,10-22 0,12-20 0,-13 30 0,14-37 0,-26 58 0,-3 10 0,0 19 0,-2-19 0,0 376 256,-2-158-1877,2-198-5205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2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1 24575,'-12'14'0,"1"2"0,0-1 0,0 1 0,2 1 0,0 0 0,-8 22 0,4-11 0,-18 30 0,21-38 0,1-1 0,1 1 0,0 0 0,-8 42 0,15-56 0,-7 33 0,6-30 0,1 1 0,-1-1 0,-1 1 0,0-1 0,0 0 0,-1 0 0,0-1 0,-5 10 0,-15 11 0,20-24 0,-1 0 0,1 0 0,0 0 0,0 1 0,1-1 0,0 1 0,0 0 0,0 0 0,-3 9 0,6-14 0,0 0 0,0 0 0,0 0 0,0-1 0,0 1 0,0 0 0,0 0 0,0-1 0,0 1 0,0 0 0,1 0 0,-1 0 0,0-1 0,0 1 0,1 0 0,-1-1 0,1 1 0,-1 0 0,0-1 0,1 1 0,-1 0 0,1-1 0,0 1 0,-1-1 0,1 1 0,2 1 0,-1-1 0,0 1 0,1-1 0,-1 0 0,1 0 0,-1 0 0,5 1 0,5 0 0,0 0 0,18 0 0,-29-2 0,38-1 100,-1-1 0,69-14 0,18-2-1765,-108 17-5161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3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24575,'-3'3'0,"-1"10"0,0 7 0,0 2 0,2 1 0,0 0 0,2-1 0,-1 2 0,1 0 0,1-1 0,-1-2 0,0 3 0,3 0 0,2-1 0,2-1 0,0-2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5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24575,'17'-1'0,"0"0"0,0-2 0,0 1 0,23-8 0,65-28 0,15-3 0,-104 37 0,11-3 0,-1 1 0,1 1 0,50-3 0,-75 8 0,0 0 0,0 1 0,0-1 0,1 1 0,-1 0 0,0-1 0,0 1 0,0 0 0,0 0 0,0 0 0,-1 1 0,1-1 0,0 0 0,0 1 0,-1-1 0,1 1 0,-1-1 0,1 1 0,-1 0 0,0 0 0,0 0 0,0 0 0,0 0 0,0 0 0,0 0 0,0 0 0,-1 0 0,1 0 0,0 4 0,2 8 0,-2 0 0,1-1 0,-1 23 0,-1-27 0,-1 37 0,-1 1 0,-2-1 0,-3 0 0,-14 57 0,-112 376 0,123-434 0,7-27 0,-10 29 0,13-47 0,0 0 0,0 1 0,0-1 0,0 1 0,0-1 0,-1 0 0,1 1 0,0-1 0,0 1 0,0-1 0,0 0 0,-1 1 0,1-1 0,0 1 0,0-1 0,-1 0 0,1 1 0,0-1 0,0 0 0,-1 0 0,1 1 0,0-1 0,-1 0 0,1 0 0,-1 1 0,1-1 0,0 0 0,-1 0 0,1 0 0,-1 1 0,-4-13 0,2-21 0,3 10-1365,0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3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24575,'3'0'0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6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24575,'0'-1'0,"0"0"0,1 0 0,-1 1 0,0-1 0,1 0 0,-1 0 0,1 1 0,-1-1 0,1 0 0,0 0 0,-1 1 0,1-1 0,0 1 0,-1-1 0,1 1 0,0-1 0,-1 1 0,1-1 0,0 1 0,0 0 0,0-1 0,0 1 0,-1 0 0,1 0 0,0-1 0,0 1 0,1 0 0,29-3 0,-28 2 0,173 0 190,-91 2-1745,-69-1-5271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53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2 24575,'-27'2'0,"0"1"0,-27 6 0,36-6 0,16-3 0,0 0 0,1 0 0,-1 0 0,0 1 0,1-1 0,-1 1 0,0-1 0,1 1 0,-1 0 0,1-1 0,-1 1 0,1 0 0,-1 0 0,1 0 0,0 0 0,-1 0 0,1 0 0,0 0 0,0 1 0,0-1 0,0 0 0,0 1 0,0-1 0,0 1 0,0-1 0,1 1 0,-1 0 0,0-1 0,1 1 0,-1-1 0,1 4 0,0 0 0,0-1 0,1 0 0,0 0 0,0 1 0,0-1 0,0 0 0,1 0 0,0 0 0,0 0 0,0-1 0,3 6 0,0 0 0,-2-1 0,1 1 0,-1 0 0,0 0 0,-1 0 0,2 15 0,-3-17 0,0 0 0,0 0 0,0-1 0,1 1 0,0-1 0,0 1 0,1-1 0,0 0 0,0 0 0,0 0 0,1 0 0,0 0 0,5 5 0,-4-7 0,1 0 0,0 0 0,0-1 0,0 0 0,0 0 0,0-1 0,0 0 0,1 0 0,-1 0 0,9 1 0,7 0 0,39 0 0,-56-3 0,4 0 0,-1 0 0,1 0 0,-1-1 0,1 0 0,13-4 0,-19 4 0,-1 0 0,1 0 0,-1 0 0,0 0 0,0-1 0,0 1 0,0-1 0,0 0 0,0 1 0,0-1 0,0 0 0,0 0 0,-1 0 0,1 0 0,-1-1 0,0 1 0,0 0 0,0-1 0,0 1 0,0 0 0,0-1 0,0 1 0,0-4 0,1-3 0,-1-1 0,1 1 0,-2-1 0,1 1 0,-1-1 0,-1 1 0,0-1 0,0 1 0,-4-15 0,4 22 0,-1 0 0,1 0 0,0 0 0,-1 1 0,1-1 0,-1 0 0,0 1 0,1-1 0,-1 1 0,0 0 0,0 0 0,0 0 0,0 0 0,0 0 0,0 0 0,0 0 0,0 0 0,-1 1 0,1-1 0,0 1 0,0 0 0,-3 0 0,-9-1 0,1 0 0,-22 3 0,18-1 0,-35 1 0,83-8 0,-28 5 0,1 1 0,-1-1 0,0 0 0,0-1 0,0 1 0,0 0 0,0-1 0,0 0 0,-1 1 0,4-4 0,-5 4 0,-1 0 0,0 0 0,0 0 0,1 1 0,-1-1 0,0 0 0,0 0 0,0 0 0,0 0 0,0 0 0,0 0 0,-1 0 0,1 0 0,0 1 0,0-1 0,-1 0 0,1 0 0,0 0 0,-1 0 0,1 1 0,-1-1 0,1 0 0,-1 0 0,1 1 0,-1-1 0,0 0 0,1 1 0,-1-1 0,-1 0 0,-25-22 0,21 19 0,5 3 0,-1-1 0,1 1 0,0 0 0,0 0 0,-1 0 0,1-1 0,0 1 0,0 0 0,1-1 0,-1 1 0,-1-3 0,2 4 0,0-1 0,0 1 0,0-1 0,0 0 0,-1 1 0,1-1 0,0 1 0,1-1 0,-1 1 0,0-1 0,0 0 0,0 1 0,0-1 0,0 1 0,0-1 0,1 1 0,-1-1 0,0 1 0,1-1 0,-1 1 0,0-1 0,1 0 0,1-1 0,1 0 0,-1 0 0,1 1 0,0-1 0,0 1 0,-1-1 0,1 1 0,0 0 0,0 0 0,0 1 0,4-2 0,9 0 0,0-1 0,0 2 0,0 0 0,0 1 0,0 1 0,0 1 0,31 6 0,109 39 0,-122-35 0,-10-5 0,-15-4 0,0 0 0,1 0 0,-1 1 0,12 6 0,-19-8 0,0-1 0,1 1 0,-1 0 0,0-1 0,-1 1 0,1 0 0,0 0 0,0 0 0,-1 0 0,1 1 0,-1-1 0,0 0 0,0 1 0,0-1 0,0 1 0,0-1 0,0 1 0,-1-1 0,1 1 0,0 4 0,-2 152 0,-2-59 0,3-68 0,1 0 0,1 0 0,1-1 0,13 51 0,3-22 0,-11-40 0,-2 0 0,0 0 0,-1 1 0,-1 0 0,2 30 0,-6-22 0,-2 89 0,0-111 0,1 0 0,-1 0 0,-1-1 0,0 1 0,0-1 0,0 1 0,0-1 0,-1 0 0,0 0 0,-6 6 0,-13 21 0,17-24 0,-1 1 0,0-1 0,-1 0 0,0-1 0,0 0 0,-1 0 0,-11 7 0,-15 14 0,30-25 0,0-1 0,0 0 0,0 0 0,-1 0 0,1-1 0,-1 0 0,1 0 0,-1 0 0,0-1 0,0 0 0,0 0 0,1 0 0,-9-1 0,-4 0 0,0 0 0,-1-1 0,-18-5 0,14 1 0,2-1 0,-1-1 0,1-1 0,0-1 0,-31-18 0,49 25 0,1 0 0,0 0 0,-1 0 0,1 0 0,0 0 0,0 0 0,0 0 0,0-1 0,1 1 0,-1-1 0,1 1 0,-1-1 0,1 0 0,0 1 0,0-1 0,0 0 0,0 0 0,1 0 0,-1 0 0,1-3 0,-1-8 0,0 0 0,1 0 0,3-15 0,-1 0 0,-1-47-1365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54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24575,'4'0'0,"0"1"0,-1 0 0,1 0 0,-1 0 0,1 0 0,-1 0 0,1 1 0,-1 0 0,0 0 0,1 0 0,3 4 0,32 27 0,-15-11 0,48 36 0,-67-56 0,-1 1 0,1-1 0,0 0 0,0 0 0,0 0 0,1-1 0,-1 0 0,0 0 0,0 0 0,7 0 0,59-3 0,-35 0 0,0 3 0,-26 1 0,0-2 0,0 1 0,0-2 0,0 1 0,0-1 0,0-1 0,10-2 0,-17 2 21,0 1-1,0-1 1,0 0-1,0 0 1,-1 0-1,1 0 1,0 0-1,-1-1 1,0 1-1,0-1 1,1 1-1,-2-1 1,1 0-1,2-4 0,1-5-186,0 1 0,5-20-1,-2 6-1006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5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24575,'313'0'-1365,"-297"0"-5461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6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72 797 24575,'-1'-17'0,"-1"1"0,-1-1 0,-1 0 0,0 1 0,-10-26 0,7 24 0,1 1 0,2-1 0,-1-1 0,-1-26 0,5-218 0,3 123 0,-3 130 0,0 0 0,0 0 0,-1 0 0,0 1 0,-5-15 0,6 23 0,1 0 0,-1 0 0,1-1 0,0 1 0,0 0 0,-1 0 0,1 0 0,0 0 0,0-1 0,0 1 0,0 0 0,1 0 0,-1 0 0,0 0 0,0-1 0,1 1 0,-1 0 0,1 0 0,-1 0 0,1 0 0,-1 0 0,1 0 0,0 0 0,-1 0 0,1 0 0,0 0 0,0 0 0,0 1 0,0-1 0,-1 0 0,1 0 0,0 1 0,0-1 0,1 1 0,-1-1 0,0 1 0,0-1 0,0 1 0,0 0 0,0-1 0,0 1 0,1 0 0,-1 0 0,1 0 0,10-1 0,-1 0 0,0 0 0,21 3 0,-20-1 0,517 2 0,-300-4 0,-227 1 0,0 0 0,-1 0 0,1 0 0,0 0 0,0 0 0,0 1 0,-1-1 0,1 0 0,0 1 0,0 0 0,-1-1 0,1 1 0,0 0 0,-1 0 0,1 0 0,-1 0 0,1 0 0,-1 0 0,0 0 0,1 1 0,1 2 0,-2-2 0,0 0 0,0 1 0,0 0 0,0-1 0,0 1 0,-1-1 0,1 1 0,-1 0 0,0 0 0,1-1 0,-1 1 0,-1 0 0,1 2 0,-3 10 0,0 0 0,-1 0 0,-1-1 0,-6 17 0,9-27 0,-14 36 0,-37 101 0,46-118 0,2-1 0,0 1 0,2-1 0,-2 37 0,3-36 0,0 0 0,-2-1 0,-6 25 0,5-29 0,1 0 0,1 0 0,0 0 0,1 1 0,2 31 0,0-48 0,1 0 0,0 0 0,-1-1 0,1 1 0,0 0 0,0 0 0,0-1 0,0 1 0,0-1 0,0 1 0,0-1 0,1 1 0,-1-1 0,1 0 0,-1 1 0,1-1 0,-1 0 0,1 0 0,0 0 0,-1 0 0,1-1 0,0 1 0,0 0 0,0-1 0,-1 1 0,1-1 0,4 1 0,5 1 0,1-1 0,-1 0 0,15-1 0,-26 0 0,38-3 0,0-2 0,70-18 0,-44 8 0,40-4 0,1 5 0,198-3 0,-213 19 0,101-3 0,-190 1 0,-1 0 0,1 0 0,0 0 0,0 0 0,0 0 0,-1 0 0,1 0 0,0 0 0,0-1 0,0 1 0,-1 0 0,1-1 0,0 1 0,0 0 0,-1-1 0,1 1 0,0-1 0,-1 1 0,1-1 0,0 1 0,-1-1 0,1 1 0,-1-1 0,1 0 0,-1 1 0,1-1 0,0-1 0,-1 1 0,0-1 0,0 1 0,0 0 0,-1 0 0,1-1 0,0 1 0,0 0 0,-1-1 0,1 1 0,-1 0 0,1 0 0,-1 0 0,1-1 0,-1 1 0,-1-1 0,-5-7 0,0 0 0,-1 0 0,-9-7 0,14 13 0,-8-10 0,0 0 0,1-1 0,0 0 0,1-1 0,1 0 0,0 0 0,1-1 0,-8-29 0,6 13 0,2 0 0,-3-34 0,5-7 0,5 53 0,-1-1 0,-8-39 0,9 60 0,-3-11 0,1 1 0,0-1 0,0-18 0,2 27 0,0 0 0,0 0 0,0 0 0,0-1 0,0 1 0,1 0 0,-1 0 0,1 0 0,-1 0 0,1 0 0,0 0 0,0 0 0,0 1 0,0-1 0,0 0 0,0 0 0,0 1 0,1-1 0,-1 0 0,1 1 0,-1-1 0,1 1 0,0 0 0,-1 0 0,1 0 0,2-2 0,13-3 0,0 1 0,1 0 0,0 1 0,0 1 0,19-1 0,94 2 0,493 3 0,-591-3 0,1-1 0,47-12 0,-7 2 0,-72 12 0,0 1 0,0 0 0,0-1 0,1 1 0,-1 0 0,0 0 0,0 1 0,1-1 0,-1 0 0,0 1 0,4 1 0,-5-2 0,-1 1 0,1-1 0,0 1 0,-1 0 0,1-1 0,-1 1 0,1 0 0,-1 0 0,1 0 0,-1-1 0,0 1 0,1 0 0,-1 0 0,0 0 0,0 0 0,0-1 0,0 1 0,1 0 0,-1 0 0,0 0 0,0 0 0,-1 0 0,1 0 0,0 0 0,0-1 0,0 1 0,-1 0 0,1 0 0,0 0 0,-1 1 0,-31 81 0,24-65 0,0 1 0,2 0 0,0 0 0,0 0 0,2 1 0,-3 28 0,7 202 0,1-114 0,-1-134 0,0 0 0,0 0 0,1 0 0,-1 0 0,0 0 0,1 0 0,-1 0 0,1 0 0,0-1 0,0 1 0,-1 0 0,1 0 0,0-1 0,0 1 0,1-1 0,-1 1 0,0-1 0,2 2 0,0 0 0,0-1 0,0 0 0,1 0 0,-1-1 0,0 1 0,1-1 0,-1 1 0,1-1 0,3 1 0,10 0 0,0 0 0,0-1 0,24-1 0,-24 0 0,8-2 0,45-7 0,-45 4 0,45-1 0,71-4 0,13 1 0,-60 11 0,146-4 0,-233 2 0,48-6 0,-52 5 0,1 0 0,-1 1 0,0-1 0,1 0 0,-1-1 0,0 1 0,0 0 0,1-1 0,-1 0 0,-1 0 0,1 0 0,4-3 0,-6 4 0,-1 0 0,1-1 0,0 1 0,-1 0 0,1-1 0,-1 1 0,1 0 0,-1-1 0,1 1 0,-1-1 0,0 1 0,0 0 0,0-1 0,0 1 0,0-1 0,0 1 0,0-1 0,0 1 0,-1 0 0,1-1 0,0 1 0,-2-3 0,-18-34 0,3 5 0,14 16 0,1 1 0,0-1 0,1 0 0,3-29 0,-1 27 0,-1 1 0,-1-1 0,-4-30 0,-6 1 0,4 20 0,-6-46 0,6 29 0,4 31 0,1-1 0,-1-18 0,3 31 0,0 0 0,1 0 0,-1 0 0,1 0 0,0 0 0,0 0 0,-1 0 0,1 0 0,0 0 0,1 0 0,-1 0 0,0 1 0,1-1 0,-1 0 0,1 1 0,-1-1 0,1 1 0,-1 0 0,1-1 0,0 1 0,0 0 0,0 0 0,0 0 0,0 0 0,0 1 0,3-2 0,8-2 0,1 0 0,26-4 0,-30 7 0,55-8 0,90-1 0,70 13 0,-60-1 0,-95-2 0,80 1 0,-147-1 0,-1 0 0,0 0 0,0 0 0,1 0 0,-1 1 0,0-1 0,0 1 0,0 0 0,0-1 0,1 1 0,-1 0 0,0 0 0,0 0 0,0 1 0,-1-1 0,1 0 0,0 1 0,0-1 0,-1 1 0,3 3 0,-2-1 0,0-1 0,-1 1 0,0 0 0,0 0 0,0-1 0,0 1 0,0 0 0,-1 0 0,0 0 0,0 8 0,-8 334 0,7-273 0,3 79 0,-2-150 0,0 0 0,0 0 0,0 0 0,1-1 0,-1 1 0,1 0 0,-1 0 0,1-1 0,0 1 0,0 0 0,0-1 0,0 1 0,0-1 0,0 1 0,0-1 0,0 1 0,1-1 0,-1 0 0,0 0 0,1 1 0,-1-1 0,1 0 0,-1 0 0,1-1 0,0 1 0,-1 0 0,1 0 0,0-1 0,0 1 0,0-1 0,-1 0 0,1 1 0,0-1 0,0 0 0,3 0 0,6-1 0,1 0 0,0 0 0,0-1 0,17-5 0,-14 3 0,89-30 0,-100 33-114,-1 0 1,1 1-1,0-1 0,-1 1 0,1 0 1,0 0-1,-1 0 0,1 1 0,0 0 1,-1-1-1,7 3 0,17 7-6712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0424CB-95E0-0244-4DAC-41818B603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925973-4BC9-1815-4B7A-205198F72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66CF21-309B-1D33-FC45-E11C3418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1D897D-CD6F-529F-3056-A41AA343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627418-043A-3082-1BD3-B65D4B20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1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24332-5287-F673-184C-9F16DD9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A0DEA0-A1D2-1DFC-4329-E9486280D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4ADF0-079D-5A73-B9E9-BE4C22D1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CFFF8B-54D6-0A6F-BD07-1093ECA3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2F3DBC-8C16-1F05-11F1-05BA9282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83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A14CF95-005A-9B52-1BD4-B513D47C2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D36F0CF-B9FA-C40B-EAB5-22E44F3A2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4C3E14-D0C3-CF37-BC65-C40112B1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36976C-8716-ED85-08B1-0F6F06C6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F5CD8C-2DD5-F230-9F3D-55CEACCF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9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57EF8-75BE-96F2-94E9-7C087C2B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D7F4-541D-F557-9EAF-03A90EBEF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89A591-BBF6-A5BA-71F7-39363FCA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EEC89C-FCB9-5765-596F-DE005E99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D9EE80-9B4B-2D20-8A7B-899E3FA1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72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A338A-8EC6-486C-4FA4-4DA06819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E63409-1A9A-35FC-D234-820DC5660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6C1656-B2D2-EBB0-4252-9AE89C00B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4A3DE9-778B-5AD2-79A3-461098AB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3E7537-D4CF-1CB8-CF69-64A427CC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106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045913-B033-28FB-76AD-448F88EC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FDF8D-2861-D84F-0B1D-0140E29CD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554A16-7A88-D7D4-E6DC-44EF61875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646F98-EC11-0F4B-E95E-FEDD7507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91F9FA-9AF6-C483-714E-699375BD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4BD5D5-695F-3E98-B052-C5505E57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15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C04C0-0418-C424-C5CF-CCD48AB1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803A0E-3C45-DF50-CCE4-CF8F55CF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355B71-616D-EBAC-E5DB-63C73081C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2963CB-8AD2-7B7B-317E-54EE1A338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A5DA8F-C0E3-07D1-41CE-EEED7870A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CA255BC-8C6A-27C9-CD02-D54C40A8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EE9091-8EBE-A4CF-A70F-FA174FA9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929AD28-4AFD-67E2-B1DA-207AC6C3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8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966575-1846-BA16-5A7C-030993D3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F6AD72-95CE-16C3-F318-333AABFF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8D1870-8230-6C78-E8E7-52992570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CC4770-6151-4FD6-1E71-EEAEE432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72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E74C77F-5D90-AA3C-97C9-925AF96A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24E6AC-CD10-07FB-6A50-FEF4366F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275C53-9083-A282-E1A2-71207DA8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36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AE3A7-36CD-0B01-4C39-602D4176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3EE50-70DC-6E38-C34D-200C5CA27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08D1B7-36E6-0E3A-7CFB-772635E2C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1D05BA-9BE2-DFC4-8FB4-85D85A4EF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E423D7-5B0D-62A2-E826-3F3CC915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00D769-98C4-38F1-3BB7-2AF9966B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69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A2209-0B4A-2CDB-8280-26A0AB83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4B039F-4E8A-C01B-4BE1-986462FCE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B862C7-F238-9897-351D-3C4DFF174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E1DC3C-DE6B-A683-6580-0027DCE0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404960-B8BC-B94B-0329-CD08C9B0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793B24-ABA3-D8CF-CBB6-4C356026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6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F6EC25-D102-3067-3295-1402DCB6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78E392-5AB3-34B3-B7DA-F8E015C43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7D2F75-1F75-BA58-1C08-EC2BCA5A4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ABFE6-3ED4-4EE0-BF31-3F21DA74907B}" type="datetimeFigureOut">
              <a:rPr lang="fr-FR" smtClean="0"/>
              <a:t>23/06/2023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0F8D40-71B1-ACB2-ADA2-F0C5E39FC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3E57A9-37C3-940B-76DA-CF8823575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27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23.png"/><Relationship Id="rId42" Type="http://schemas.openxmlformats.org/officeDocument/2006/relationships/image" Target="../media/image33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46.png"/><Relationship Id="rId84" Type="http://schemas.openxmlformats.org/officeDocument/2006/relationships/image" Target="../media/image54.png"/><Relationship Id="rId89" Type="http://schemas.openxmlformats.org/officeDocument/2006/relationships/customXml" Target="../ink/ink45.xml"/><Relationship Id="rId16" Type="http://schemas.openxmlformats.org/officeDocument/2006/relationships/customXml" Target="../ink/ink8.xml"/><Relationship Id="rId107" Type="http://schemas.openxmlformats.org/officeDocument/2006/relationships/image" Target="../media/image66.png"/><Relationship Id="rId11" Type="http://schemas.openxmlformats.org/officeDocument/2006/relationships/image" Target="../media/image18.png"/><Relationship Id="rId32" Type="http://schemas.openxmlformats.org/officeDocument/2006/relationships/image" Target="../media/image28.png"/><Relationship Id="rId37" Type="http://schemas.openxmlformats.org/officeDocument/2006/relationships/customXml" Target="../ink/ink19.xml"/><Relationship Id="rId53" Type="http://schemas.openxmlformats.org/officeDocument/2006/relationships/customXml" Target="../ink/ink27.xml"/><Relationship Id="rId58" Type="http://schemas.openxmlformats.org/officeDocument/2006/relationships/image" Target="../media/image41.png"/><Relationship Id="rId74" Type="http://schemas.openxmlformats.org/officeDocument/2006/relationships/image" Target="../media/image49.png"/><Relationship Id="rId79" Type="http://schemas.openxmlformats.org/officeDocument/2006/relationships/customXml" Target="../ink/ink40.xml"/><Relationship Id="rId102" Type="http://schemas.openxmlformats.org/officeDocument/2006/relationships/image" Target="../media/image63.png"/><Relationship Id="rId5" Type="http://schemas.openxmlformats.org/officeDocument/2006/relationships/image" Target="../media/image15.png"/><Relationship Id="rId90" Type="http://schemas.openxmlformats.org/officeDocument/2006/relationships/image" Target="../media/image57.png"/><Relationship Id="rId95" Type="http://schemas.openxmlformats.org/officeDocument/2006/relationships/customXml" Target="../ink/ink48.xml"/><Relationship Id="rId22" Type="http://schemas.openxmlformats.org/officeDocument/2006/relationships/customXml" Target="../ink/ink11.xml"/><Relationship Id="rId27" Type="http://schemas.openxmlformats.org/officeDocument/2006/relationships/image" Target="../media/image26.png"/><Relationship Id="rId43" Type="http://schemas.openxmlformats.org/officeDocument/2006/relationships/customXml" Target="../ink/ink22.xml"/><Relationship Id="rId48" Type="http://schemas.openxmlformats.org/officeDocument/2006/relationships/image" Target="../media/image36.png"/><Relationship Id="rId64" Type="http://schemas.openxmlformats.org/officeDocument/2006/relationships/image" Target="../media/image44.png"/><Relationship Id="rId69" Type="http://schemas.openxmlformats.org/officeDocument/2006/relationships/customXml" Target="../ink/ink35.xml"/><Relationship Id="rId80" Type="http://schemas.openxmlformats.org/officeDocument/2006/relationships/image" Target="../media/image52.png"/><Relationship Id="rId85" Type="http://schemas.openxmlformats.org/officeDocument/2006/relationships/customXml" Target="../ink/ink43.xml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33" Type="http://schemas.openxmlformats.org/officeDocument/2006/relationships/customXml" Target="../ink/ink17.xml"/><Relationship Id="rId38" Type="http://schemas.openxmlformats.org/officeDocument/2006/relationships/image" Target="../media/image31.png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54" Type="http://schemas.openxmlformats.org/officeDocument/2006/relationships/image" Target="../media/image39.png"/><Relationship Id="rId62" Type="http://schemas.openxmlformats.org/officeDocument/2006/relationships/image" Target="../media/image43.png"/><Relationship Id="rId70" Type="http://schemas.openxmlformats.org/officeDocument/2006/relationships/image" Target="../media/image47.png"/><Relationship Id="rId75" Type="http://schemas.openxmlformats.org/officeDocument/2006/relationships/customXml" Target="../ink/ink38.xml"/><Relationship Id="rId83" Type="http://schemas.openxmlformats.org/officeDocument/2006/relationships/customXml" Target="../ink/ink42.xml"/><Relationship Id="rId88" Type="http://schemas.openxmlformats.org/officeDocument/2006/relationships/image" Target="../media/image56.png"/><Relationship Id="rId91" Type="http://schemas.openxmlformats.org/officeDocument/2006/relationships/customXml" Target="../ink/ink46.xml"/><Relationship Id="rId9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28" Type="http://schemas.openxmlformats.org/officeDocument/2006/relationships/customXml" Target="../ink/ink14.xml"/><Relationship Id="rId36" Type="http://schemas.openxmlformats.org/officeDocument/2006/relationships/image" Target="../media/image3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6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44" Type="http://schemas.openxmlformats.org/officeDocument/2006/relationships/image" Target="../media/image34.png"/><Relationship Id="rId52" Type="http://schemas.openxmlformats.org/officeDocument/2006/relationships/image" Target="../media/image38.png"/><Relationship Id="rId60" Type="http://schemas.openxmlformats.org/officeDocument/2006/relationships/image" Target="../media/image42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51.png"/><Relationship Id="rId81" Type="http://schemas.openxmlformats.org/officeDocument/2006/relationships/customXml" Target="../ink/ink41.xml"/><Relationship Id="rId86" Type="http://schemas.openxmlformats.org/officeDocument/2006/relationships/image" Target="../media/image55.png"/><Relationship Id="rId94" Type="http://schemas.openxmlformats.org/officeDocument/2006/relationships/image" Target="../media/image59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34" Type="http://schemas.openxmlformats.org/officeDocument/2006/relationships/image" Target="../media/image29.png"/><Relationship Id="rId50" Type="http://schemas.openxmlformats.org/officeDocument/2006/relationships/image" Target="../media/image37.png"/><Relationship Id="rId55" Type="http://schemas.openxmlformats.org/officeDocument/2006/relationships/customXml" Target="../ink/ink28.xml"/><Relationship Id="rId76" Type="http://schemas.openxmlformats.org/officeDocument/2006/relationships/image" Target="../media/image50.png"/><Relationship Id="rId97" Type="http://schemas.openxmlformats.org/officeDocument/2006/relationships/customXml" Target="../ink/ink49.xml"/><Relationship Id="rId104" Type="http://schemas.openxmlformats.org/officeDocument/2006/relationships/image" Target="../media/image64.png"/><Relationship Id="rId7" Type="http://schemas.openxmlformats.org/officeDocument/2006/relationships/image" Target="../media/image16.png"/><Relationship Id="rId71" Type="http://schemas.openxmlformats.org/officeDocument/2006/relationships/customXml" Target="../ink/ink36.xml"/><Relationship Id="rId92" Type="http://schemas.openxmlformats.org/officeDocument/2006/relationships/image" Target="../media/image58.png"/><Relationship Id="rId2" Type="http://schemas.openxmlformats.org/officeDocument/2006/relationships/customXml" Target="../ink/ink1.xml"/><Relationship Id="rId29" Type="http://schemas.openxmlformats.org/officeDocument/2006/relationships/image" Target="../media/image27.png"/><Relationship Id="rId24" Type="http://schemas.openxmlformats.org/officeDocument/2006/relationships/customXml" Target="../ink/ink12.xml"/><Relationship Id="rId40" Type="http://schemas.openxmlformats.org/officeDocument/2006/relationships/image" Target="../media/image32.png"/><Relationship Id="rId45" Type="http://schemas.openxmlformats.org/officeDocument/2006/relationships/customXml" Target="../ink/ink23.xml"/><Relationship Id="rId66" Type="http://schemas.openxmlformats.org/officeDocument/2006/relationships/image" Target="../media/image45.png"/><Relationship Id="rId87" Type="http://schemas.openxmlformats.org/officeDocument/2006/relationships/customXml" Target="../ink/ink44.xml"/><Relationship Id="rId61" Type="http://schemas.openxmlformats.org/officeDocument/2006/relationships/customXml" Target="../ink/ink31.xml"/><Relationship Id="rId82" Type="http://schemas.openxmlformats.org/officeDocument/2006/relationships/image" Target="../media/image53.png"/><Relationship Id="rId19" Type="http://schemas.openxmlformats.org/officeDocument/2006/relationships/image" Target="../media/image22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56" Type="http://schemas.openxmlformats.org/officeDocument/2006/relationships/image" Target="../media/image40.png"/><Relationship Id="rId77" Type="http://schemas.openxmlformats.org/officeDocument/2006/relationships/customXml" Target="../ink/ink39.xml"/><Relationship Id="rId100" Type="http://schemas.openxmlformats.org/officeDocument/2006/relationships/image" Target="../media/image62.png"/><Relationship Id="rId105" Type="http://schemas.openxmlformats.org/officeDocument/2006/relationships/customXml" Target="../ink/ink53.xml"/><Relationship Id="rId8" Type="http://schemas.openxmlformats.org/officeDocument/2006/relationships/customXml" Target="../ink/ink4.xml"/><Relationship Id="rId51" Type="http://schemas.openxmlformats.org/officeDocument/2006/relationships/customXml" Target="../ink/ink26.xml"/><Relationship Id="rId72" Type="http://schemas.openxmlformats.org/officeDocument/2006/relationships/image" Target="../media/image48.png"/><Relationship Id="rId93" Type="http://schemas.openxmlformats.org/officeDocument/2006/relationships/customXml" Target="../ink/ink47.xml"/><Relationship Id="rId98" Type="http://schemas.openxmlformats.org/officeDocument/2006/relationships/image" Target="../media/image61.png"/><Relationship Id="rId3" Type="http://schemas.openxmlformats.org/officeDocument/2006/relationships/image" Target="../media/image140.png"/><Relationship Id="rId25" Type="http://schemas.openxmlformats.org/officeDocument/2006/relationships/image" Target="../media/image25.png"/><Relationship Id="rId46" Type="http://schemas.openxmlformats.org/officeDocument/2006/relationships/image" Target="../media/image35.png"/><Relationship Id="rId67" Type="http://schemas.openxmlformats.org/officeDocument/2006/relationships/customXml" Target="../ink/ink3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customXml" Target="../ink/ink62.xml"/><Relationship Id="rId26" Type="http://schemas.openxmlformats.org/officeDocument/2006/relationships/image" Target="../media/image79.png"/><Relationship Id="rId39" Type="http://schemas.openxmlformats.org/officeDocument/2006/relationships/customXml" Target="../ink/ink72.xml"/><Relationship Id="rId21" Type="http://schemas.openxmlformats.org/officeDocument/2006/relationships/image" Target="../media/image76.png"/><Relationship Id="rId34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customXml" Target="../ink/ink59.xml"/><Relationship Id="rId17" Type="http://schemas.openxmlformats.org/officeDocument/2006/relationships/image" Target="../media/image74.png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85.png"/><Relationship Id="rId2" Type="http://schemas.openxmlformats.org/officeDocument/2006/relationships/customXml" Target="../ink/ink54.xml"/><Relationship Id="rId16" Type="http://schemas.openxmlformats.org/officeDocument/2006/relationships/customXml" Target="../ink/ink61.xml"/><Relationship Id="rId20" Type="http://schemas.openxmlformats.org/officeDocument/2006/relationships/customXml" Target="../ink/ink63.xml"/><Relationship Id="rId29" Type="http://schemas.openxmlformats.org/officeDocument/2006/relationships/customXml" Target="../ink/ink6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.xml"/><Relationship Id="rId11" Type="http://schemas.openxmlformats.org/officeDocument/2006/relationships/image" Target="../media/image71.pn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71.xml"/><Relationship Id="rId40" Type="http://schemas.openxmlformats.org/officeDocument/2006/relationships/image" Target="../media/image86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10" Type="http://schemas.openxmlformats.org/officeDocument/2006/relationships/customXml" Target="../ink/ink58.xml"/><Relationship Id="rId19" Type="http://schemas.openxmlformats.org/officeDocument/2006/relationships/image" Target="../media/image75.png"/><Relationship Id="rId31" Type="http://schemas.openxmlformats.org/officeDocument/2006/relationships/customXml" Target="../ink/ink68.xml"/><Relationship Id="rId4" Type="http://schemas.openxmlformats.org/officeDocument/2006/relationships/customXml" Target="../ink/ink55.xml"/><Relationship Id="rId9" Type="http://schemas.openxmlformats.org/officeDocument/2006/relationships/image" Target="../media/image70.png"/><Relationship Id="rId14" Type="http://schemas.openxmlformats.org/officeDocument/2006/relationships/customXml" Target="../ink/ink60.xml"/><Relationship Id="rId22" Type="http://schemas.openxmlformats.org/officeDocument/2006/relationships/customXml" Target="../ink/ink64.xml"/><Relationship Id="rId27" Type="http://schemas.openxmlformats.org/officeDocument/2006/relationships/customXml" Target="../ink/ink66.xml"/><Relationship Id="rId30" Type="http://schemas.openxmlformats.org/officeDocument/2006/relationships/image" Target="../media/image81.png"/><Relationship Id="rId35" Type="http://schemas.openxmlformats.org/officeDocument/2006/relationships/customXml" Target="../ink/ink70.xml"/><Relationship Id="rId8" Type="http://schemas.openxmlformats.org/officeDocument/2006/relationships/customXml" Target="../ink/ink57.xml"/><Relationship Id="rId3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CF81E1-7B6E-F083-C361-D3F4B8B9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7" y="1192715"/>
            <a:ext cx="2933851" cy="457858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0745953-AF72-4ADF-7655-3C0CECCC5E51}"/>
              </a:ext>
            </a:extLst>
          </p:cNvPr>
          <p:cNvSpPr txBox="1"/>
          <p:nvPr/>
        </p:nvSpPr>
        <p:spPr>
          <a:xfrm>
            <a:off x="1033670" y="430696"/>
            <a:ext cx="288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Plan à adapter à notre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F36F9D-561A-9D49-9A9C-80D814D19701}"/>
              </a:ext>
            </a:extLst>
          </p:cNvPr>
          <p:cNvSpPr txBox="1"/>
          <p:nvPr/>
        </p:nvSpPr>
        <p:spPr>
          <a:xfrm>
            <a:off x="5155096" y="1411357"/>
            <a:ext cx="2343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reprend le I. et le II.</a:t>
            </a:r>
          </a:p>
          <a:p>
            <a:endParaRPr lang="fr-FR" dirty="0"/>
          </a:p>
          <a:p>
            <a:r>
              <a:rPr lang="fr-FR"/>
              <a:t>III.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05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E7ECEF-2A5E-1290-16C6-6B21486D2849}"/>
              </a:ext>
            </a:extLst>
          </p:cNvPr>
          <p:cNvSpPr txBox="1"/>
          <p:nvPr/>
        </p:nvSpPr>
        <p:spPr>
          <a:xfrm>
            <a:off x="3465441" y="436310"/>
            <a:ext cx="7566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Le module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r>
              <a:rPr lang="fr-FR" dirty="0">
                <a:solidFill>
                  <a:srgbClr val="0070C0"/>
                </a:solidFill>
              </a:rPr>
              <a:t> permet de :</a:t>
            </a:r>
          </a:p>
          <a:p>
            <a:r>
              <a:rPr lang="fr-FR" dirty="0">
                <a:solidFill>
                  <a:srgbClr val="0070C0"/>
                </a:solidFill>
              </a:rPr>
              <a:t>- Générer les signaux nécessaires au balayage de l’écran (</a:t>
            </a:r>
            <a:r>
              <a:rPr lang="fr-FR" dirty="0" err="1">
                <a:solidFill>
                  <a:srgbClr val="0070C0"/>
                </a:solidFill>
              </a:rPr>
              <a:t>hsync</a:t>
            </a:r>
            <a:r>
              <a:rPr lang="fr-FR" dirty="0">
                <a:solidFill>
                  <a:srgbClr val="0070C0"/>
                </a:solidFill>
              </a:rPr>
              <a:t> et </a:t>
            </a:r>
            <a:r>
              <a:rPr lang="fr-FR" dirty="0" err="1">
                <a:solidFill>
                  <a:srgbClr val="0070C0"/>
                </a:solidFill>
              </a:rPr>
              <a:t>vsync</a:t>
            </a:r>
            <a:r>
              <a:rPr lang="fr-FR" dirty="0">
                <a:solidFill>
                  <a:srgbClr val="0070C0"/>
                </a:solidFill>
              </a:rPr>
              <a:t>),</a:t>
            </a:r>
          </a:p>
          <a:p>
            <a:r>
              <a:rPr lang="fr-FR" dirty="0">
                <a:solidFill>
                  <a:srgbClr val="0070C0"/>
                </a:solidFill>
              </a:rPr>
              <a:t>- Générer les coordonnées des pixels au fur et à mesure du balayage (x et y),</a:t>
            </a:r>
          </a:p>
          <a:p>
            <a:r>
              <a:rPr lang="fr-FR" dirty="0">
                <a:solidFill>
                  <a:srgbClr val="0070C0"/>
                </a:solidFill>
              </a:rPr>
              <a:t>- Générer un signal indiquant si on se situe dans le « display time » (</a:t>
            </a:r>
            <a:r>
              <a:rPr lang="fr-FR" dirty="0" err="1">
                <a:solidFill>
                  <a:srgbClr val="0070C0"/>
                </a:solidFill>
              </a:rPr>
              <a:t>in_display</a:t>
            </a:r>
            <a:r>
              <a:rPr lang="fr-FR" dirty="0">
                <a:solidFill>
                  <a:srgbClr val="0070C0"/>
                </a:solidFill>
              </a:rPr>
              <a:t>).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68C639-8123-D23E-C3AD-BFD4A7745D52}"/>
              </a:ext>
            </a:extLst>
          </p:cNvPr>
          <p:cNvSpPr/>
          <p:nvPr/>
        </p:nvSpPr>
        <p:spPr>
          <a:xfrm>
            <a:off x="681150" y="225285"/>
            <a:ext cx="2126974" cy="27697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VGA_sync</a:t>
            </a:r>
            <a:endParaRPr lang="fr-FR" dirty="0"/>
          </a:p>
        </p:txBody>
      </p:sp>
      <p:pic>
        <p:nvPicPr>
          <p:cNvPr id="4" name="Picture 2" descr="video - VGA Timing - Sync &amp; Porch Positions - FPGA - Electrical Engineering  Stack Exchange">
            <a:extLst>
              <a:ext uri="{FF2B5EF4-FFF2-40B4-BE49-F238E27FC236}">
                <a16:creationId xmlns:a16="http://schemas.microsoft.com/office/drawing/2014/main" id="{87EF14BF-E19F-5A97-774C-8D1704D2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78" y="2457451"/>
            <a:ext cx="5356386" cy="417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8A030E-3119-6FF3-DB2B-871AE65A74E7}"/>
              </a:ext>
            </a:extLst>
          </p:cNvPr>
          <p:cNvSpPr txBox="1"/>
          <p:nvPr/>
        </p:nvSpPr>
        <p:spPr>
          <a:xfrm>
            <a:off x="450572" y="3497563"/>
            <a:ext cx="540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Le module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r>
              <a:rPr lang="fr-FR" dirty="0">
                <a:solidFill>
                  <a:srgbClr val="0070C0"/>
                </a:solidFill>
              </a:rPr>
              <a:t> prend en entrée :</a:t>
            </a:r>
          </a:p>
          <a:p>
            <a:r>
              <a:rPr lang="fr-FR" dirty="0">
                <a:solidFill>
                  <a:srgbClr val="0070C0"/>
                </a:solidFill>
              </a:rPr>
              <a:t>- Une horloge à 25.175MHz (clk_25),</a:t>
            </a:r>
          </a:p>
          <a:p>
            <a:r>
              <a:rPr lang="fr-FR" dirty="0">
                <a:solidFill>
                  <a:srgbClr val="0070C0"/>
                </a:solidFill>
              </a:rPr>
              <a:t>- Un signal qui pilotera le reset du module (</a:t>
            </a:r>
            <a:r>
              <a:rPr lang="fr-FR" dirty="0" err="1">
                <a:solidFill>
                  <a:srgbClr val="0070C0"/>
                </a:solidFill>
              </a:rPr>
              <a:t>locked</a:t>
            </a:r>
            <a:r>
              <a:rPr lang="fr-FR" dirty="0">
                <a:solidFill>
                  <a:srgbClr val="0070C0"/>
                </a:solidFill>
              </a:rPr>
              <a:t>).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E6F869-4557-2E5A-3FB1-D93081CE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15" y="4923465"/>
            <a:ext cx="2305010" cy="10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7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E7ECEF-2A5E-1290-16C6-6B21486D2849}"/>
              </a:ext>
            </a:extLst>
          </p:cNvPr>
          <p:cNvSpPr txBox="1"/>
          <p:nvPr/>
        </p:nvSpPr>
        <p:spPr>
          <a:xfrm>
            <a:off x="3597964" y="483703"/>
            <a:ext cx="7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Le module </a:t>
            </a:r>
            <a:r>
              <a:rPr lang="fr-FR" dirty="0" err="1">
                <a:solidFill>
                  <a:srgbClr val="0070C0"/>
                </a:solidFill>
              </a:rPr>
              <a:t>gen_MIR</a:t>
            </a:r>
            <a:r>
              <a:rPr lang="fr-FR" dirty="0">
                <a:solidFill>
                  <a:srgbClr val="0070C0"/>
                </a:solidFill>
              </a:rPr>
              <a:t> va produire l’image du damier.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D6E865E-2107-661F-26E8-E332B9A79FB2}"/>
              </a:ext>
            </a:extLst>
          </p:cNvPr>
          <p:cNvSpPr/>
          <p:nvPr/>
        </p:nvSpPr>
        <p:spPr>
          <a:xfrm>
            <a:off x="1182759" y="2004392"/>
            <a:ext cx="1631473" cy="26537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gen_MIR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F16BDF-3CE8-6AAA-9706-F6CDEF35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77" y="1026740"/>
            <a:ext cx="1416123" cy="10541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2D73F00-FC1A-087A-04A1-325651F9AC22}"/>
              </a:ext>
            </a:extLst>
          </p:cNvPr>
          <p:cNvSpPr txBox="1"/>
          <p:nvPr/>
        </p:nvSpPr>
        <p:spPr>
          <a:xfrm>
            <a:off x="3352800" y="2359110"/>
            <a:ext cx="7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Il prend en entrée les signaux (x, y, </a:t>
            </a:r>
            <a:r>
              <a:rPr lang="fr-FR" dirty="0" err="1">
                <a:solidFill>
                  <a:srgbClr val="0070C0"/>
                </a:solidFill>
              </a:rPr>
              <a:t>in_display</a:t>
            </a:r>
            <a:r>
              <a:rPr lang="fr-FR" dirty="0">
                <a:solidFill>
                  <a:srgbClr val="0070C0"/>
                </a:solidFill>
              </a:rPr>
              <a:t>).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4C4395-0705-6F39-58BB-F11F51B9EF91}"/>
              </a:ext>
            </a:extLst>
          </p:cNvPr>
          <p:cNvSpPr txBox="1"/>
          <p:nvPr/>
        </p:nvSpPr>
        <p:spPr>
          <a:xfrm>
            <a:off x="3352800" y="3503965"/>
            <a:ext cx="8673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En sortie, on retrouve les signaux de balayage: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hsync</a:t>
            </a:r>
            <a:r>
              <a:rPr lang="fr-FR" dirty="0">
                <a:solidFill>
                  <a:srgbClr val="0070C0"/>
                </a:solidFill>
              </a:rPr>
              <a:t> = signal de synchronisation horizontale utilisé dans les interfaces vidéo analogiques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vsync</a:t>
            </a:r>
            <a:r>
              <a:rPr lang="fr-FR" dirty="0">
                <a:solidFill>
                  <a:srgbClr val="0070C0"/>
                </a:solidFill>
              </a:rPr>
              <a:t> = signal de synchronisation verticale utilisé dans les interfaces vidéo analogiques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0070C0"/>
                </a:solidFill>
              </a:rPr>
              <a:t>Et les niveaux d’intensité des pixels tout au long du balayage: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out_pix_R</a:t>
            </a:r>
            <a:r>
              <a:rPr lang="fr-FR" dirty="0">
                <a:solidFill>
                  <a:srgbClr val="0070C0"/>
                </a:solidFill>
              </a:rPr>
              <a:t> = niveau d’intensité du pixel en rouge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out_pix_G</a:t>
            </a:r>
            <a:r>
              <a:rPr lang="fr-FR" dirty="0">
                <a:solidFill>
                  <a:srgbClr val="0070C0"/>
                </a:solidFill>
              </a:rPr>
              <a:t> = niveau d’intensité du pixel en vert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out_pix_B</a:t>
            </a:r>
            <a:r>
              <a:rPr lang="fr-FR" dirty="0">
                <a:solidFill>
                  <a:srgbClr val="0070C0"/>
                </a:solidFill>
              </a:rPr>
              <a:t> = niveau d’intensité du pixel en bleu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87365F-0896-C175-4F94-C9A1453ED896}"/>
              </a:ext>
            </a:extLst>
          </p:cNvPr>
          <p:cNvSpPr txBox="1"/>
          <p:nvPr/>
        </p:nvSpPr>
        <p:spPr>
          <a:xfrm>
            <a:off x="480393" y="6189631"/>
            <a:ext cx="447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générateur de MIR (Moving Image </a:t>
            </a:r>
            <a:r>
              <a:rPr lang="fr-FR" dirty="0" err="1"/>
              <a:t>Reticle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712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9FF905-3436-1D01-EBB8-70AEE7554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3" y="500639"/>
            <a:ext cx="6159817" cy="16955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76F3E5-3AD0-D6D1-E6B5-CD4569A92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63" y="91904"/>
            <a:ext cx="5294230" cy="61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0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Encre 89">
                <a:extLst>
                  <a:ext uri="{FF2B5EF4-FFF2-40B4-BE49-F238E27FC236}">
                    <a16:creationId xmlns:a16="http://schemas.microsoft.com/office/drawing/2014/main" id="{301DE76C-AD14-02DB-F47A-BB3230CB64F6}"/>
                  </a:ext>
                </a:extLst>
              </p14:cNvPr>
              <p14:cNvContentPartPr/>
              <p14:nvPr/>
            </p14:nvContentPartPr>
            <p14:xfrm>
              <a:off x="278249" y="1735675"/>
              <a:ext cx="360" cy="360"/>
            </p14:xfrm>
          </p:contentPart>
        </mc:Choice>
        <mc:Fallback xmlns="">
          <p:pic>
            <p:nvPicPr>
              <p:cNvPr id="90" name="Encre 89">
                <a:extLst>
                  <a:ext uri="{FF2B5EF4-FFF2-40B4-BE49-F238E27FC236}">
                    <a16:creationId xmlns:a16="http://schemas.microsoft.com/office/drawing/2014/main" id="{301DE76C-AD14-02DB-F47A-BB3230CB64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249" y="17270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B0DCC391-AA58-C076-37CD-7793BF512B9E}"/>
                  </a:ext>
                </a:extLst>
              </p14:cNvPr>
              <p14:cNvContentPartPr/>
              <p14:nvPr/>
            </p14:nvContentPartPr>
            <p14:xfrm>
              <a:off x="271409" y="1364155"/>
              <a:ext cx="1639800" cy="36576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B0DCC391-AA58-C076-37CD-7793BF512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9" y="1346155"/>
                <a:ext cx="1675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9" name="Encre 98">
                <a:extLst>
                  <a:ext uri="{FF2B5EF4-FFF2-40B4-BE49-F238E27FC236}">
                    <a16:creationId xmlns:a16="http://schemas.microsoft.com/office/drawing/2014/main" id="{891ACBDC-7E5A-62F3-4C92-DB7769693EEB}"/>
                  </a:ext>
                </a:extLst>
              </p14:cNvPr>
              <p14:cNvContentPartPr/>
              <p14:nvPr/>
            </p14:nvContentPartPr>
            <p14:xfrm>
              <a:off x="1914809" y="1337515"/>
              <a:ext cx="1589760" cy="325800"/>
            </p14:xfrm>
          </p:contentPart>
        </mc:Choice>
        <mc:Fallback xmlns="">
          <p:pic>
            <p:nvPicPr>
              <p:cNvPr id="99" name="Encre 98">
                <a:extLst>
                  <a:ext uri="{FF2B5EF4-FFF2-40B4-BE49-F238E27FC236}">
                    <a16:creationId xmlns:a16="http://schemas.microsoft.com/office/drawing/2014/main" id="{891ACBDC-7E5A-62F3-4C92-DB7769693E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7169" y="1319515"/>
                <a:ext cx="162540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CC010ABF-B09C-4A73-A605-77EDAAC3F794}"/>
              </a:ext>
            </a:extLst>
          </p:cNvPr>
          <p:cNvGrpSpPr/>
          <p:nvPr/>
        </p:nvGrpSpPr>
        <p:grpSpPr>
          <a:xfrm>
            <a:off x="3664049" y="1391875"/>
            <a:ext cx="8452080" cy="327600"/>
            <a:chOff x="3664049" y="1391875"/>
            <a:chExt cx="84520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EDB8A5D2-920C-EF7F-1B3E-CFA1801C7045}"/>
                    </a:ext>
                  </a:extLst>
                </p14:cNvPr>
                <p14:cNvContentPartPr/>
                <p14:nvPr/>
              </p14:nvContentPartPr>
              <p14:xfrm>
                <a:off x="3664049" y="1656115"/>
                <a:ext cx="325440" cy="1368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EDB8A5D2-920C-EF7F-1B3E-CFA1801C70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46049" y="1638475"/>
                  <a:ext cx="361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5" name="Encre 114">
                  <a:extLst>
                    <a:ext uri="{FF2B5EF4-FFF2-40B4-BE49-F238E27FC236}">
                      <a16:creationId xmlns:a16="http://schemas.microsoft.com/office/drawing/2014/main" id="{B1CDE486-6415-596D-9784-5B71DFC17D19}"/>
                    </a:ext>
                  </a:extLst>
                </p14:cNvPr>
                <p14:cNvContentPartPr/>
                <p14:nvPr/>
              </p14:nvContentPartPr>
              <p14:xfrm>
                <a:off x="4127729" y="1676275"/>
                <a:ext cx="66240" cy="360"/>
              </p14:xfrm>
            </p:contentPart>
          </mc:Choice>
          <mc:Fallback xmlns="">
            <p:pic>
              <p:nvPicPr>
                <p:cNvPr id="115" name="Encre 114">
                  <a:extLst>
                    <a:ext uri="{FF2B5EF4-FFF2-40B4-BE49-F238E27FC236}">
                      <a16:creationId xmlns:a16="http://schemas.microsoft.com/office/drawing/2014/main" id="{B1CDE486-6415-596D-9784-5B71DFC17D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10089" y="1658635"/>
                  <a:ext cx="101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1DED5F9D-D543-FF80-EC0C-ACC5C590C416}"/>
                    </a:ext>
                  </a:extLst>
                </p14:cNvPr>
                <p14:cNvContentPartPr/>
                <p14:nvPr/>
              </p14:nvContentPartPr>
              <p14:xfrm>
                <a:off x="4353089" y="1696075"/>
                <a:ext cx="53280" cy="36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1DED5F9D-D543-FF80-EC0C-ACC5C590C4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35449" y="1678075"/>
                  <a:ext cx="8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7" name="Encre 116">
                  <a:extLst>
                    <a:ext uri="{FF2B5EF4-FFF2-40B4-BE49-F238E27FC236}">
                      <a16:creationId xmlns:a16="http://schemas.microsoft.com/office/drawing/2014/main" id="{073FC0D3-D547-58C3-8318-E76644744E61}"/>
                    </a:ext>
                  </a:extLst>
                </p14:cNvPr>
                <p14:cNvContentPartPr/>
                <p14:nvPr/>
              </p14:nvContentPartPr>
              <p14:xfrm>
                <a:off x="4644689" y="1676275"/>
                <a:ext cx="1440" cy="360"/>
              </p14:xfrm>
            </p:contentPart>
          </mc:Choice>
          <mc:Fallback xmlns="">
            <p:pic>
              <p:nvPicPr>
                <p:cNvPr id="117" name="Encre 116">
                  <a:extLst>
                    <a:ext uri="{FF2B5EF4-FFF2-40B4-BE49-F238E27FC236}">
                      <a16:creationId xmlns:a16="http://schemas.microsoft.com/office/drawing/2014/main" id="{073FC0D3-D547-58C3-8318-E76644744E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27049" y="1658635"/>
                  <a:ext cx="3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9" name="Encre 118">
                  <a:extLst>
                    <a:ext uri="{FF2B5EF4-FFF2-40B4-BE49-F238E27FC236}">
                      <a16:creationId xmlns:a16="http://schemas.microsoft.com/office/drawing/2014/main" id="{B9C9DB6F-9D9E-01B4-E606-F38B4AAC4B1D}"/>
                    </a:ext>
                  </a:extLst>
                </p14:cNvPr>
                <p14:cNvContentPartPr/>
                <p14:nvPr/>
              </p14:nvContentPartPr>
              <p14:xfrm>
                <a:off x="4591769" y="1689595"/>
                <a:ext cx="118800" cy="360"/>
              </p14:xfrm>
            </p:contentPart>
          </mc:Choice>
          <mc:Fallback xmlns="">
            <p:pic>
              <p:nvPicPr>
                <p:cNvPr id="119" name="Encre 118">
                  <a:extLst>
                    <a:ext uri="{FF2B5EF4-FFF2-40B4-BE49-F238E27FC236}">
                      <a16:creationId xmlns:a16="http://schemas.microsoft.com/office/drawing/2014/main" id="{B9C9DB6F-9D9E-01B4-E606-F38B4AAC4B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74129" y="1671595"/>
                  <a:ext cx="154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0" name="Encre 119">
                  <a:extLst>
                    <a:ext uri="{FF2B5EF4-FFF2-40B4-BE49-F238E27FC236}">
                      <a16:creationId xmlns:a16="http://schemas.microsoft.com/office/drawing/2014/main" id="{BB7B9240-FDF0-A491-B1BD-DA41FC6F8BEA}"/>
                    </a:ext>
                  </a:extLst>
                </p14:cNvPr>
                <p14:cNvContentPartPr/>
                <p14:nvPr/>
              </p14:nvContentPartPr>
              <p14:xfrm>
                <a:off x="4784729" y="1402675"/>
                <a:ext cx="1843920" cy="294840"/>
              </p14:xfrm>
            </p:contentPart>
          </mc:Choice>
          <mc:Fallback xmlns="">
            <p:pic>
              <p:nvPicPr>
                <p:cNvPr id="120" name="Encre 119">
                  <a:extLst>
                    <a:ext uri="{FF2B5EF4-FFF2-40B4-BE49-F238E27FC236}">
                      <a16:creationId xmlns:a16="http://schemas.microsoft.com/office/drawing/2014/main" id="{BB7B9240-FDF0-A491-B1BD-DA41FC6F8B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6729" y="1384675"/>
                  <a:ext cx="1879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2" name="Encre 121">
                  <a:extLst>
                    <a:ext uri="{FF2B5EF4-FFF2-40B4-BE49-F238E27FC236}">
                      <a16:creationId xmlns:a16="http://schemas.microsoft.com/office/drawing/2014/main" id="{345D8CEE-6BF3-5892-CBA0-B9C091232104}"/>
                    </a:ext>
                  </a:extLst>
                </p14:cNvPr>
                <p14:cNvContentPartPr/>
                <p14:nvPr/>
              </p14:nvContentPartPr>
              <p14:xfrm>
                <a:off x="6712169" y="1656115"/>
                <a:ext cx="143280" cy="7200"/>
              </p14:xfrm>
            </p:contentPart>
          </mc:Choice>
          <mc:Fallback xmlns="">
            <p:pic>
              <p:nvPicPr>
                <p:cNvPr id="122" name="Encre 121">
                  <a:extLst>
                    <a:ext uri="{FF2B5EF4-FFF2-40B4-BE49-F238E27FC236}">
                      <a16:creationId xmlns:a16="http://schemas.microsoft.com/office/drawing/2014/main" id="{345D8CEE-6BF3-5892-CBA0-B9C0912321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94169" y="1638475"/>
                  <a:ext cx="178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3" name="Encre 122">
                  <a:extLst>
                    <a:ext uri="{FF2B5EF4-FFF2-40B4-BE49-F238E27FC236}">
                      <a16:creationId xmlns:a16="http://schemas.microsoft.com/office/drawing/2014/main" id="{2AAEB505-117B-F27C-D40D-2BAD07839F23}"/>
                    </a:ext>
                  </a:extLst>
                </p14:cNvPr>
                <p14:cNvContentPartPr/>
                <p14:nvPr/>
              </p14:nvContentPartPr>
              <p14:xfrm>
                <a:off x="6864449" y="1656475"/>
                <a:ext cx="81000" cy="6120"/>
              </p14:xfrm>
            </p:contentPart>
          </mc:Choice>
          <mc:Fallback xmlns="">
            <p:pic>
              <p:nvPicPr>
                <p:cNvPr id="123" name="Encre 122">
                  <a:extLst>
                    <a:ext uri="{FF2B5EF4-FFF2-40B4-BE49-F238E27FC236}">
                      <a16:creationId xmlns:a16="http://schemas.microsoft.com/office/drawing/2014/main" id="{2AAEB505-117B-F27C-D40D-2BAD07839F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46809" y="1638835"/>
                  <a:ext cx="116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4" name="Encre 123">
                  <a:extLst>
                    <a:ext uri="{FF2B5EF4-FFF2-40B4-BE49-F238E27FC236}">
                      <a16:creationId xmlns:a16="http://schemas.microsoft.com/office/drawing/2014/main" id="{959BDBF7-BF8E-381E-4549-AD0B2BAF225B}"/>
                    </a:ext>
                  </a:extLst>
                </p14:cNvPr>
                <p14:cNvContentPartPr/>
                <p14:nvPr/>
              </p14:nvContentPartPr>
              <p14:xfrm>
                <a:off x="7050209" y="1669795"/>
                <a:ext cx="56880" cy="360"/>
              </p14:xfrm>
            </p:contentPart>
          </mc:Choice>
          <mc:Fallback xmlns="">
            <p:pic>
              <p:nvPicPr>
                <p:cNvPr id="124" name="Encre 123">
                  <a:extLst>
                    <a:ext uri="{FF2B5EF4-FFF2-40B4-BE49-F238E27FC236}">
                      <a16:creationId xmlns:a16="http://schemas.microsoft.com/office/drawing/2014/main" id="{959BDBF7-BF8E-381E-4549-AD0B2BAF22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32209" y="1651795"/>
                  <a:ext cx="92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5" name="Encre 124">
                  <a:extLst>
                    <a:ext uri="{FF2B5EF4-FFF2-40B4-BE49-F238E27FC236}">
                      <a16:creationId xmlns:a16="http://schemas.microsoft.com/office/drawing/2014/main" id="{558D7E1A-F056-7B63-F517-EFF5B440AC11}"/>
                    </a:ext>
                  </a:extLst>
                </p14:cNvPr>
                <p14:cNvContentPartPr/>
                <p14:nvPr/>
              </p14:nvContentPartPr>
              <p14:xfrm>
                <a:off x="7202129" y="1662955"/>
                <a:ext cx="32760" cy="2880"/>
              </p14:xfrm>
            </p:contentPart>
          </mc:Choice>
          <mc:Fallback xmlns="">
            <p:pic>
              <p:nvPicPr>
                <p:cNvPr id="125" name="Encre 124">
                  <a:extLst>
                    <a:ext uri="{FF2B5EF4-FFF2-40B4-BE49-F238E27FC236}">
                      <a16:creationId xmlns:a16="http://schemas.microsoft.com/office/drawing/2014/main" id="{558D7E1A-F056-7B63-F517-EFF5B440AC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84489" y="1644955"/>
                  <a:ext cx="68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6" name="Encre 125">
                  <a:extLst>
                    <a:ext uri="{FF2B5EF4-FFF2-40B4-BE49-F238E27FC236}">
                      <a16:creationId xmlns:a16="http://schemas.microsoft.com/office/drawing/2014/main" id="{D37513C1-E098-EDE3-F177-0E7663FAEA80}"/>
                    </a:ext>
                  </a:extLst>
                </p14:cNvPr>
                <p14:cNvContentPartPr/>
                <p14:nvPr/>
              </p14:nvContentPartPr>
              <p14:xfrm>
                <a:off x="7434329" y="1702555"/>
                <a:ext cx="39960" cy="360"/>
              </p14:xfrm>
            </p:contentPart>
          </mc:Choice>
          <mc:Fallback xmlns="">
            <p:pic>
              <p:nvPicPr>
                <p:cNvPr id="126" name="Encre 125">
                  <a:extLst>
                    <a:ext uri="{FF2B5EF4-FFF2-40B4-BE49-F238E27FC236}">
                      <a16:creationId xmlns:a16="http://schemas.microsoft.com/office/drawing/2014/main" id="{D37513C1-E098-EDE3-F177-0E7663FAEA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16689" y="1684915"/>
                  <a:ext cx="75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7" name="Encre 126">
                  <a:extLst>
                    <a:ext uri="{FF2B5EF4-FFF2-40B4-BE49-F238E27FC236}">
                      <a16:creationId xmlns:a16="http://schemas.microsoft.com/office/drawing/2014/main" id="{5B448E01-C7B1-898E-2A87-A31F7780F68A}"/>
                    </a:ext>
                  </a:extLst>
                </p14:cNvPr>
                <p14:cNvContentPartPr/>
                <p14:nvPr/>
              </p14:nvContentPartPr>
              <p14:xfrm>
                <a:off x="7633049" y="1689595"/>
                <a:ext cx="36720" cy="360"/>
              </p14:xfrm>
            </p:contentPart>
          </mc:Choice>
          <mc:Fallback xmlns="">
            <p:pic>
              <p:nvPicPr>
                <p:cNvPr id="127" name="Encre 126">
                  <a:extLst>
                    <a:ext uri="{FF2B5EF4-FFF2-40B4-BE49-F238E27FC236}">
                      <a16:creationId xmlns:a16="http://schemas.microsoft.com/office/drawing/2014/main" id="{5B448E01-C7B1-898E-2A87-A31F7780F6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15409" y="1671595"/>
                  <a:ext cx="72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9" name="Encre 128">
                  <a:extLst>
                    <a:ext uri="{FF2B5EF4-FFF2-40B4-BE49-F238E27FC236}">
                      <a16:creationId xmlns:a16="http://schemas.microsoft.com/office/drawing/2014/main" id="{5BD0B311-AC8A-9B58-E784-E0A3FFC982EA}"/>
                    </a:ext>
                  </a:extLst>
                </p14:cNvPr>
                <p14:cNvContentPartPr/>
                <p14:nvPr/>
              </p14:nvContentPartPr>
              <p14:xfrm>
                <a:off x="7744649" y="1391875"/>
                <a:ext cx="1865880" cy="327600"/>
              </p14:xfrm>
            </p:contentPart>
          </mc:Choice>
          <mc:Fallback xmlns="">
            <p:pic>
              <p:nvPicPr>
                <p:cNvPr id="129" name="Encre 128">
                  <a:extLst>
                    <a:ext uri="{FF2B5EF4-FFF2-40B4-BE49-F238E27FC236}">
                      <a16:creationId xmlns:a16="http://schemas.microsoft.com/office/drawing/2014/main" id="{5BD0B311-AC8A-9B58-E784-E0A3FFC982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26649" y="1373875"/>
                  <a:ext cx="1901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0" name="Encre 129">
                  <a:extLst>
                    <a:ext uri="{FF2B5EF4-FFF2-40B4-BE49-F238E27FC236}">
                      <a16:creationId xmlns:a16="http://schemas.microsoft.com/office/drawing/2014/main" id="{2440DC24-1558-35B3-12DB-398264E01B86}"/>
                    </a:ext>
                  </a:extLst>
                </p14:cNvPr>
                <p14:cNvContentPartPr/>
                <p14:nvPr/>
              </p14:nvContentPartPr>
              <p14:xfrm>
                <a:off x="9733289" y="1669435"/>
                <a:ext cx="96120" cy="14040"/>
              </p14:xfrm>
            </p:contentPart>
          </mc:Choice>
          <mc:Fallback xmlns="">
            <p:pic>
              <p:nvPicPr>
                <p:cNvPr id="130" name="Encre 129">
                  <a:extLst>
                    <a:ext uri="{FF2B5EF4-FFF2-40B4-BE49-F238E27FC236}">
                      <a16:creationId xmlns:a16="http://schemas.microsoft.com/office/drawing/2014/main" id="{2440DC24-1558-35B3-12DB-398264E01B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15649" y="1651435"/>
                  <a:ext cx="131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1" name="Encre 130">
                  <a:extLst>
                    <a:ext uri="{FF2B5EF4-FFF2-40B4-BE49-F238E27FC236}">
                      <a16:creationId xmlns:a16="http://schemas.microsoft.com/office/drawing/2014/main" id="{97D6FCD0-7B9D-EE22-8D00-36A9F510EED7}"/>
                    </a:ext>
                  </a:extLst>
                </p14:cNvPr>
                <p14:cNvContentPartPr/>
                <p14:nvPr/>
              </p14:nvContentPartPr>
              <p14:xfrm>
                <a:off x="9912569" y="1669795"/>
                <a:ext cx="371520" cy="25920"/>
              </p14:xfrm>
            </p:contentPart>
          </mc:Choice>
          <mc:Fallback xmlns="">
            <p:pic>
              <p:nvPicPr>
                <p:cNvPr id="131" name="Encre 130">
                  <a:extLst>
                    <a:ext uri="{FF2B5EF4-FFF2-40B4-BE49-F238E27FC236}">
                      <a16:creationId xmlns:a16="http://schemas.microsoft.com/office/drawing/2014/main" id="{97D6FCD0-7B9D-EE22-8D00-36A9F510EE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94929" y="1651795"/>
                  <a:ext cx="407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2" name="Encre 131">
                  <a:extLst>
                    <a:ext uri="{FF2B5EF4-FFF2-40B4-BE49-F238E27FC236}">
                      <a16:creationId xmlns:a16="http://schemas.microsoft.com/office/drawing/2014/main" id="{061DEAE1-A7BD-0FE6-9C1A-665336A84EA7}"/>
                    </a:ext>
                  </a:extLst>
                </p14:cNvPr>
                <p14:cNvContentPartPr/>
                <p14:nvPr/>
              </p14:nvContentPartPr>
              <p14:xfrm>
                <a:off x="10396049" y="1683475"/>
                <a:ext cx="20160" cy="6480"/>
              </p14:xfrm>
            </p:contentPart>
          </mc:Choice>
          <mc:Fallback xmlns="">
            <p:pic>
              <p:nvPicPr>
                <p:cNvPr id="132" name="Encre 131">
                  <a:extLst>
                    <a:ext uri="{FF2B5EF4-FFF2-40B4-BE49-F238E27FC236}">
                      <a16:creationId xmlns:a16="http://schemas.microsoft.com/office/drawing/2014/main" id="{061DEAE1-A7BD-0FE6-9C1A-665336A84E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378409" y="1665475"/>
                  <a:ext cx="55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4" name="Encre 133">
                  <a:extLst>
                    <a:ext uri="{FF2B5EF4-FFF2-40B4-BE49-F238E27FC236}">
                      <a16:creationId xmlns:a16="http://schemas.microsoft.com/office/drawing/2014/main" id="{14076395-5FE6-E76F-0521-16642F051278}"/>
                    </a:ext>
                  </a:extLst>
                </p14:cNvPr>
                <p14:cNvContentPartPr/>
                <p14:nvPr/>
              </p14:nvContentPartPr>
              <p14:xfrm>
                <a:off x="10329809" y="1695715"/>
                <a:ext cx="85680" cy="7560"/>
              </p14:xfrm>
            </p:contentPart>
          </mc:Choice>
          <mc:Fallback xmlns="">
            <p:pic>
              <p:nvPicPr>
                <p:cNvPr id="134" name="Encre 133">
                  <a:extLst>
                    <a:ext uri="{FF2B5EF4-FFF2-40B4-BE49-F238E27FC236}">
                      <a16:creationId xmlns:a16="http://schemas.microsoft.com/office/drawing/2014/main" id="{14076395-5FE6-E76F-0521-16642F05127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12169" y="1677715"/>
                  <a:ext cx="121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6" name="Encre 135">
                  <a:extLst>
                    <a:ext uri="{FF2B5EF4-FFF2-40B4-BE49-F238E27FC236}">
                      <a16:creationId xmlns:a16="http://schemas.microsoft.com/office/drawing/2014/main" id="{124DCF5A-2EC9-E6DD-3798-5DA2CEF67673}"/>
                    </a:ext>
                  </a:extLst>
                </p14:cNvPr>
                <p14:cNvContentPartPr/>
                <p14:nvPr/>
              </p14:nvContentPartPr>
              <p14:xfrm>
                <a:off x="10562369" y="1403035"/>
                <a:ext cx="1230840" cy="288000"/>
              </p14:xfrm>
            </p:contentPart>
          </mc:Choice>
          <mc:Fallback xmlns="">
            <p:pic>
              <p:nvPicPr>
                <p:cNvPr id="136" name="Encre 135">
                  <a:extLst>
                    <a:ext uri="{FF2B5EF4-FFF2-40B4-BE49-F238E27FC236}">
                      <a16:creationId xmlns:a16="http://schemas.microsoft.com/office/drawing/2014/main" id="{124DCF5A-2EC9-E6DD-3798-5DA2CEF676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44729" y="1385035"/>
                  <a:ext cx="1266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8" name="Encre 137">
                  <a:extLst>
                    <a:ext uri="{FF2B5EF4-FFF2-40B4-BE49-F238E27FC236}">
                      <a16:creationId xmlns:a16="http://schemas.microsoft.com/office/drawing/2014/main" id="{4C8D0A1C-9CB4-4009-53A3-D421BE1210E3}"/>
                    </a:ext>
                  </a:extLst>
                </p14:cNvPr>
                <p14:cNvContentPartPr/>
                <p14:nvPr/>
              </p14:nvContentPartPr>
              <p14:xfrm>
                <a:off x="11867009" y="1635955"/>
                <a:ext cx="66960" cy="20880"/>
              </p14:xfrm>
            </p:contentPart>
          </mc:Choice>
          <mc:Fallback xmlns="">
            <p:pic>
              <p:nvPicPr>
                <p:cNvPr id="138" name="Encre 137">
                  <a:extLst>
                    <a:ext uri="{FF2B5EF4-FFF2-40B4-BE49-F238E27FC236}">
                      <a16:creationId xmlns:a16="http://schemas.microsoft.com/office/drawing/2014/main" id="{4C8D0A1C-9CB4-4009-53A3-D421BE1210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849369" y="1618315"/>
                  <a:ext cx="102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0" name="Encre 139">
                  <a:extLst>
                    <a:ext uri="{FF2B5EF4-FFF2-40B4-BE49-F238E27FC236}">
                      <a16:creationId xmlns:a16="http://schemas.microsoft.com/office/drawing/2014/main" id="{B0E357B6-E56D-8D06-CEF1-4EA15E0DDCB9}"/>
                    </a:ext>
                  </a:extLst>
                </p14:cNvPr>
                <p14:cNvContentPartPr/>
                <p14:nvPr/>
              </p14:nvContentPartPr>
              <p14:xfrm>
                <a:off x="11993009" y="1703995"/>
                <a:ext cx="123120" cy="5760"/>
              </p14:xfrm>
            </p:contentPart>
          </mc:Choice>
          <mc:Fallback xmlns="">
            <p:pic>
              <p:nvPicPr>
                <p:cNvPr id="140" name="Encre 139">
                  <a:extLst>
                    <a:ext uri="{FF2B5EF4-FFF2-40B4-BE49-F238E27FC236}">
                      <a16:creationId xmlns:a16="http://schemas.microsoft.com/office/drawing/2014/main" id="{B0E357B6-E56D-8D06-CEF1-4EA15E0DDC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975009" y="1686355"/>
                  <a:ext cx="158760" cy="4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2" name="ZoneTexte 141">
            <a:extLst>
              <a:ext uri="{FF2B5EF4-FFF2-40B4-BE49-F238E27FC236}">
                <a16:creationId xmlns:a16="http://schemas.microsoft.com/office/drawing/2014/main" id="{4B0AD336-95D2-EE1E-7900-2BC905F4BFF9}"/>
              </a:ext>
            </a:extLst>
          </p:cNvPr>
          <p:cNvSpPr txBox="1"/>
          <p:nvPr/>
        </p:nvSpPr>
        <p:spPr>
          <a:xfrm>
            <a:off x="0" y="99194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clk</a:t>
            </a:r>
            <a:endParaRPr lang="fr-FR" dirty="0"/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65F30EC8-9C47-EB95-6913-5AC449394BFD}"/>
              </a:ext>
            </a:extLst>
          </p:cNvPr>
          <p:cNvSpPr txBox="1"/>
          <p:nvPr/>
        </p:nvSpPr>
        <p:spPr>
          <a:xfrm>
            <a:off x="0" y="187525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ABDA2BB3-5BA4-97AB-7B11-456967DC39FA}"/>
              </a:ext>
            </a:extLst>
          </p:cNvPr>
          <p:cNvSpPr txBox="1"/>
          <p:nvPr/>
        </p:nvSpPr>
        <p:spPr>
          <a:xfrm>
            <a:off x="6366" y="24441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92012CF-6544-8792-44F8-933EA1293C3F}"/>
              </a:ext>
            </a:extLst>
          </p:cNvPr>
          <p:cNvSpPr txBox="1"/>
          <p:nvPr/>
        </p:nvSpPr>
        <p:spPr>
          <a:xfrm>
            <a:off x="-20302" y="3198743"/>
            <a:ext cx="71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B050"/>
                </a:solidFill>
              </a:rPr>
              <a:t>hsync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3E4E77D1-D315-81AD-4F6B-FD34D5FA5263}"/>
              </a:ext>
            </a:extLst>
          </p:cNvPr>
          <p:cNvSpPr txBox="1"/>
          <p:nvPr/>
        </p:nvSpPr>
        <p:spPr>
          <a:xfrm>
            <a:off x="5049834" y="536377"/>
            <a:ext cx="217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 </a:t>
            </a:r>
            <a:r>
              <a:rPr lang="fr-FR" dirty="0" err="1"/>
              <a:t>porch</a:t>
            </a:r>
            <a:r>
              <a:rPr lang="fr-FR" dirty="0"/>
              <a:t> = 16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32708FC6-200C-C3F9-5EBA-29435BACBCB1}"/>
              </a:ext>
            </a:extLst>
          </p:cNvPr>
          <p:cNvSpPr txBox="1"/>
          <p:nvPr/>
        </p:nvSpPr>
        <p:spPr>
          <a:xfrm>
            <a:off x="10553607" y="399369"/>
            <a:ext cx="167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 </a:t>
            </a:r>
            <a:r>
              <a:rPr lang="fr-FR" dirty="0" err="1"/>
              <a:t>porch</a:t>
            </a:r>
            <a:r>
              <a:rPr lang="fr-FR" dirty="0"/>
              <a:t> = 48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1" name="Encre 150">
                <a:extLst>
                  <a:ext uri="{FF2B5EF4-FFF2-40B4-BE49-F238E27FC236}">
                    <a16:creationId xmlns:a16="http://schemas.microsoft.com/office/drawing/2014/main" id="{0C7758A8-C24D-F6CE-31F7-2091FA6BD2F6}"/>
                  </a:ext>
                </a:extLst>
              </p14:cNvPr>
              <p14:cNvContentPartPr/>
              <p14:nvPr/>
            </p14:nvContentPartPr>
            <p14:xfrm>
              <a:off x="251609" y="2009635"/>
              <a:ext cx="119520" cy="169920"/>
            </p14:xfrm>
          </p:contentPart>
        </mc:Choice>
        <mc:Fallback xmlns="">
          <p:pic>
            <p:nvPicPr>
              <p:cNvPr id="151" name="Encre 150">
                <a:extLst>
                  <a:ext uri="{FF2B5EF4-FFF2-40B4-BE49-F238E27FC236}">
                    <a16:creationId xmlns:a16="http://schemas.microsoft.com/office/drawing/2014/main" id="{0C7758A8-C24D-F6CE-31F7-2091FA6BD2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3609" y="1991635"/>
                <a:ext cx="1551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2" name="Encre 151">
                <a:extLst>
                  <a:ext uri="{FF2B5EF4-FFF2-40B4-BE49-F238E27FC236}">
                    <a16:creationId xmlns:a16="http://schemas.microsoft.com/office/drawing/2014/main" id="{F34AE6DF-34B2-3D1B-F24F-8D2A7D3EB3FE}"/>
                  </a:ext>
                </a:extLst>
              </p14:cNvPr>
              <p14:cNvContentPartPr/>
              <p14:nvPr/>
            </p14:nvContentPartPr>
            <p14:xfrm>
              <a:off x="271409" y="2573755"/>
              <a:ext cx="132480" cy="150480"/>
            </p14:xfrm>
          </p:contentPart>
        </mc:Choice>
        <mc:Fallback xmlns="">
          <p:pic>
            <p:nvPicPr>
              <p:cNvPr id="152" name="Encre 151">
                <a:extLst>
                  <a:ext uri="{FF2B5EF4-FFF2-40B4-BE49-F238E27FC236}">
                    <a16:creationId xmlns:a16="http://schemas.microsoft.com/office/drawing/2014/main" id="{F34AE6DF-34B2-3D1B-F24F-8D2A7D3EB3F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53409" y="2556115"/>
                <a:ext cx="1681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3" name="Encre 152">
                <a:extLst>
                  <a:ext uri="{FF2B5EF4-FFF2-40B4-BE49-F238E27FC236}">
                    <a16:creationId xmlns:a16="http://schemas.microsoft.com/office/drawing/2014/main" id="{7227D2A7-7203-F92C-73CA-FBF8A8100A6D}"/>
                  </a:ext>
                </a:extLst>
              </p14:cNvPr>
              <p14:cNvContentPartPr/>
              <p14:nvPr/>
            </p14:nvContentPartPr>
            <p14:xfrm>
              <a:off x="873329" y="1943035"/>
              <a:ext cx="201240" cy="223560"/>
            </p14:xfrm>
          </p:contentPart>
        </mc:Choice>
        <mc:Fallback xmlns="">
          <p:pic>
            <p:nvPicPr>
              <p:cNvPr id="153" name="Encre 152">
                <a:extLst>
                  <a:ext uri="{FF2B5EF4-FFF2-40B4-BE49-F238E27FC236}">
                    <a16:creationId xmlns:a16="http://schemas.microsoft.com/office/drawing/2014/main" id="{7227D2A7-7203-F92C-73CA-FBF8A8100A6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55329" y="1925035"/>
                <a:ext cx="2368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4" name="Encre 153">
                <a:extLst>
                  <a:ext uri="{FF2B5EF4-FFF2-40B4-BE49-F238E27FC236}">
                    <a16:creationId xmlns:a16="http://schemas.microsoft.com/office/drawing/2014/main" id="{70D09ADE-C28D-43CE-FDAF-9C95EBEF1E90}"/>
                  </a:ext>
                </a:extLst>
              </p14:cNvPr>
              <p14:cNvContentPartPr/>
              <p14:nvPr/>
            </p14:nvContentPartPr>
            <p14:xfrm>
              <a:off x="907889" y="2488435"/>
              <a:ext cx="118080" cy="141480"/>
            </p14:xfrm>
          </p:contentPart>
        </mc:Choice>
        <mc:Fallback xmlns="">
          <p:pic>
            <p:nvPicPr>
              <p:cNvPr id="154" name="Encre 153">
                <a:extLst>
                  <a:ext uri="{FF2B5EF4-FFF2-40B4-BE49-F238E27FC236}">
                    <a16:creationId xmlns:a16="http://schemas.microsoft.com/office/drawing/2014/main" id="{70D09ADE-C28D-43CE-FDAF-9C95EBEF1E9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89889" y="2470795"/>
                <a:ext cx="153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5" name="Encre 154">
                <a:extLst>
                  <a:ext uri="{FF2B5EF4-FFF2-40B4-BE49-F238E27FC236}">
                    <a16:creationId xmlns:a16="http://schemas.microsoft.com/office/drawing/2014/main" id="{46222038-43A1-27F7-FE6E-B5F6E0DAE043}"/>
                  </a:ext>
                </a:extLst>
              </p14:cNvPr>
              <p14:cNvContentPartPr/>
              <p14:nvPr/>
            </p14:nvContentPartPr>
            <p14:xfrm>
              <a:off x="1536809" y="1939795"/>
              <a:ext cx="255960" cy="284040"/>
            </p14:xfrm>
          </p:contentPart>
        </mc:Choice>
        <mc:Fallback xmlns="">
          <p:pic>
            <p:nvPicPr>
              <p:cNvPr id="155" name="Encre 154">
                <a:extLst>
                  <a:ext uri="{FF2B5EF4-FFF2-40B4-BE49-F238E27FC236}">
                    <a16:creationId xmlns:a16="http://schemas.microsoft.com/office/drawing/2014/main" id="{46222038-43A1-27F7-FE6E-B5F6E0DAE04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19169" y="1922155"/>
                <a:ext cx="2916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6" name="Encre 155">
                <a:extLst>
                  <a:ext uri="{FF2B5EF4-FFF2-40B4-BE49-F238E27FC236}">
                    <a16:creationId xmlns:a16="http://schemas.microsoft.com/office/drawing/2014/main" id="{47A1FA3D-D5A2-4C64-DAED-EF246523C074}"/>
                  </a:ext>
                </a:extLst>
              </p14:cNvPr>
              <p14:cNvContentPartPr/>
              <p14:nvPr/>
            </p14:nvContentPartPr>
            <p14:xfrm>
              <a:off x="1623209" y="2489875"/>
              <a:ext cx="131400" cy="180000"/>
            </p14:xfrm>
          </p:contentPart>
        </mc:Choice>
        <mc:Fallback xmlns="">
          <p:pic>
            <p:nvPicPr>
              <p:cNvPr id="156" name="Encre 155">
                <a:extLst>
                  <a:ext uri="{FF2B5EF4-FFF2-40B4-BE49-F238E27FC236}">
                    <a16:creationId xmlns:a16="http://schemas.microsoft.com/office/drawing/2014/main" id="{47A1FA3D-D5A2-4C64-DAED-EF246523C07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05569" y="2471875"/>
                <a:ext cx="16704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20146304-A3D2-AFF7-7DF2-B6F35731D8F0}"/>
              </a:ext>
            </a:extLst>
          </p:cNvPr>
          <p:cNvGrpSpPr/>
          <p:nvPr/>
        </p:nvGrpSpPr>
        <p:grpSpPr>
          <a:xfrm>
            <a:off x="2165009" y="1822075"/>
            <a:ext cx="235440" cy="387720"/>
            <a:chOff x="2165009" y="1822075"/>
            <a:chExt cx="23544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7" name="Encre 156">
                  <a:extLst>
                    <a:ext uri="{FF2B5EF4-FFF2-40B4-BE49-F238E27FC236}">
                      <a16:creationId xmlns:a16="http://schemas.microsoft.com/office/drawing/2014/main" id="{2767A9A1-9DFE-BFA9-C729-F94A4FF9DBAB}"/>
                    </a:ext>
                  </a:extLst>
                </p14:cNvPr>
                <p14:cNvContentPartPr/>
                <p14:nvPr/>
              </p14:nvContentPartPr>
              <p14:xfrm>
                <a:off x="2165009" y="1822075"/>
                <a:ext cx="235440" cy="305640"/>
              </p14:xfrm>
            </p:contentPart>
          </mc:Choice>
          <mc:Fallback xmlns="">
            <p:pic>
              <p:nvPicPr>
                <p:cNvPr id="157" name="Encre 156">
                  <a:extLst>
                    <a:ext uri="{FF2B5EF4-FFF2-40B4-BE49-F238E27FC236}">
                      <a16:creationId xmlns:a16="http://schemas.microsoft.com/office/drawing/2014/main" id="{2767A9A1-9DFE-BFA9-C729-F94A4FF9DBA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47369" y="1804435"/>
                  <a:ext cx="271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8" name="Encre 157">
                  <a:extLst>
                    <a:ext uri="{FF2B5EF4-FFF2-40B4-BE49-F238E27FC236}">
                      <a16:creationId xmlns:a16="http://schemas.microsoft.com/office/drawing/2014/main" id="{969204AA-19A8-FD6C-C278-9B6A78D679DD}"/>
                    </a:ext>
                  </a:extLst>
                </p14:cNvPr>
                <p14:cNvContentPartPr/>
                <p14:nvPr/>
              </p14:nvContentPartPr>
              <p14:xfrm>
                <a:off x="2272649" y="2041675"/>
                <a:ext cx="360" cy="168120"/>
              </p14:xfrm>
            </p:contentPart>
          </mc:Choice>
          <mc:Fallback xmlns="">
            <p:pic>
              <p:nvPicPr>
                <p:cNvPr id="158" name="Encre 157">
                  <a:extLst>
                    <a:ext uri="{FF2B5EF4-FFF2-40B4-BE49-F238E27FC236}">
                      <a16:creationId xmlns:a16="http://schemas.microsoft.com/office/drawing/2014/main" id="{969204AA-19A8-FD6C-C278-9B6A78D679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54649" y="2024035"/>
                  <a:ext cx="3600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9" name="Encre 158">
                <a:extLst>
                  <a:ext uri="{FF2B5EF4-FFF2-40B4-BE49-F238E27FC236}">
                    <a16:creationId xmlns:a16="http://schemas.microsoft.com/office/drawing/2014/main" id="{58E52CAE-DDE6-CC33-B1BE-74A04AA693AF}"/>
                  </a:ext>
                </a:extLst>
              </p14:cNvPr>
              <p14:cNvContentPartPr/>
              <p14:nvPr/>
            </p14:nvContentPartPr>
            <p14:xfrm>
              <a:off x="2292449" y="2454955"/>
              <a:ext cx="92160" cy="169920"/>
            </p14:xfrm>
          </p:contentPart>
        </mc:Choice>
        <mc:Fallback xmlns="">
          <p:pic>
            <p:nvPicPr>
              <p:cNvPr id="159" name="Encre 158">
                <a:extLst>
                  <a:ext uri="{FF2B5EF4-FFF2-40B4-BE49-F238E27FC236}">
                    <a16:creationId xmlns:a16="http://schemas.microsoft.com/office/drawing/2014/main" id="{58E52CAE-DDE6-CC33-B1BE-74A04AA693A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274449" y="2436955"/>
                <a:ext cx="1278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2" name="Encre 161">
                <a:extLst>
                  <a:ext uri="{FF2B5EF4-FFF2-40B4-BE49-F238E27FC236}">
                    <a16:creationId xmlns:a16="http://schemas.microsoft.com/office/drawing/2014/main" id="{BA23F0C6-D86B-BF28-543F-D96F89C5450F}"/>
                  </a:ext>
                </a:extLst>
              </p14:cNvPr>
              <p14:cNvContentPartPr/>
              <p14:nvPr/>
            </p14:nvContentPartPr>
            <p14:xfrm>
              <a:off x="2945489" y="1888315"/>
              <a:ext cx="168840" cy="215640"/>
            </p14:xfrm>
          </p:contentPart>
        </mc:Choice>
        <mc:Fallback xmlns="">
          <p:pic>
            <p:nvPicPr>
              <p:cNvPr id="162" name="Encre 161">
                <a:extLst>
                  <a:ext uri="{FF2B5EF4-FFF2-40B4-BE49-F238E27FC236}">
                    <a16:creationId xmlns:a16="http://schemas.microsoft.com/office/drawing/2014/main" id="{BA23F0C6-D86B-BF28-543F-D96F89C5450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27849" y="1870315"/>
                <a:ext cx="2044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3" name="Encre 162">
                <a:extLst>
                  <a:ext uri="{FF2B5EF4-FFF2-40B4-BE49-F238E27FC236}">
                    <a16:creationId xmlns:a16="http://schemas.microsoft.com/office/drawing/2014/main" id="{05D503D0-0017-081D-3E31-FC779E01D1BB}"/>
                  </a:ext>
                </a:extLst>
              </p14:cNvPr>
              <p14:cNvContentPartPr/>
              <p14:nvPr/>
            </p14:nvContentPartPr>
            <p14:xfrm>
              <a:off x="2994809" y="2378995"/>
              <a:ext cx="146880" cy="257760"/>
            </p14:xfrm>
          </p:contentPart>
        </mc:Choice>
        <mc:Fallback xmlns="">
          <p:pic>
            <p:nvPicPr>
              <p:cNvPr id="163" name="Encre 162">
                <a:extLst>
                  <a:ext uri="{FF2B5EF4-FFF2-40B4-BE49-F238E27FC236}">
                    <a16:creationId xmlns:a16="http://schemas.microsoft.com/office/drawing/2014/main" id="{05D503D0-0017-081D-3E31-FC779E01D1B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977169" y="2360995"/>
                <a:ext cx="18252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79992324-3395-0E0F-B4EE-476DD88A7A5A}"/>
              </a:ext>
            </a:extLst>
          </p:cNvPr>
          <p:cNvGrpSpPr/>
          <p:nvPr/>
        </p:nvGrpSpPr>
        <p:grpSpPr>
          <a:xfrm>
            <a:off x="4332569" y="1860595"/>
            <a:ext cx="406800" cy="254520"/>
            <a:chOff x="4332569" y="1860595"/>
            <a:chExt cx="40680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4" name="Encre 163">
                  <a:extLst>
                    <a:ext uri="{FF2B5EF4-FFF2-40B4-BE49-F238E27FC236}">
                      <a16:creationId xmlns:a16="http://schemas.microsoft.com/office/drawing/2014/main" id="{D5F15FB9-D04C-5F59-2753-F03D0BA95F8D}"/>
                    </a:ext>
                  </a:extLst>
                </p14:cNvPr>
                <p14:cNvContentPartPr/>
                <p14:nvPr/>
              </p14:nvContentPartPr>
              <p14:xfrm>
                <a:off x="4332569" y="1888315"/>
                <a:ext cx="135720" cy="226800"/>
              </p14:xfrm>
            </p:contentPart>
          </mc:Choice>
          <mc:Fallback xmlns="">
            <p:pic>
              <p:nvPicPr>
                <p:cNvPr id="164" name="Encre 163">
                  <a:extLst>
                    <a:ext uri="{FF2B5EF4-FFF2-40B4-BE49-F238E27FC236}">
                      <a16:creationId xmlns:a16="http://schemas.microsoft.com/office/drawing/2014/main" id="{D5F15FB9-D04C-5F59-2753-F03D0BA95F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14569" y="1870315"/>
                  <a:ext cx="171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5" name="Encre 164">
                  <a:extLst>
                    <a:ext uri="{FF2B5EF4-FFF2-40B4-BE49-F238E27FC236}">
                      <a16:creationId xmlns:a16="http://schemas.microsoft.com/office/drawing/2014/main" id="{AA4033E9-2E88-CBC4-3BA4-97A8CCCC9FE2}"/>
                    </a:ext>
                  </a:extLst>
                </p14:cNvPr>
                <p14:cNvContentPartPr/>
                <p14:nvPr/>
              </p14:nvContentPartPr>
              <p14:xfrm>
                <a:off x="4467929" y="1860595"/>
                <a:ext cx="133560" cy="155160"/>
              </p14:xfrm>
            </p:contentPart>
          </mc:Choice>
          <mc:Fallback xmlns="">
            <p:pic>
              <p:nvPicPr>
                <p:cNvPr id="165" name="Encre 164">
                  <a:extLst>
                    <a:ext uri="{FF2B5EF4-FFF2-40B4-BE49-F238E27FC236}">
                      <a16:creationId xmlns:a16="http://schemas.microsoft.com/office/drawing/2014/main" id="{AA4033E9-2E88-CBC4-3BA4-97A8CCCC9FE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0289" y="1842595"/>
                  <a:ext cx="169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6" name="Encre 165">
                  <a:extLst>
                    <a:ext uri="{FF2B5EF4-FFF2-40B4-BE49-F238E27FC236}">
                      <a16:creationId xmlns:a16="http://schemas.microsoft.com/office/drawing/2014/main" id="{3B34B3A8-B113-7E2D-7911-B237C7F3A923}"/>
                    </a:ext>
                  </a:extLst>
                </p14:cNvPr>
                <p14:cNvContentPartPr/>
                <p14:nvPr/>
              </p14:nvContentPartPr>
              <p14:xfrm>
                <a:off x="4545329" y="1967875"/>
                <a:ext cx="360" cy="99720"/>
              </p14:xfrm>
            </p:contentPart>
          </mc:Choice>
          <mc:Fallback xmlns="">
            <p:pic>
              <p:nvPicPr>
                <p:cNvPr id="166" name="Encre 165">
                  <a:extLst>
                    <a:ext uri="{FF2B5EF4-FFF2-40B4-BE49-F238E27FC236}">
                      <a16:creationId xmlns:a16="http://schemas.microsoft.com/office/drawing/2014/main" id="{3B34B3A8-B113-7E2D-7911-B237C7F3A92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27329" y="1950235"/>
                  <a:ext cx="36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7" name="Encre 166">
                  <a:extLst>
                    <a:ext uri="{FF2B5EF4-FFF2-40B4-BE49-F238E27FC236}">
                      <a16:creationId xmlns:a16="http://schemas.microsoft.com/office/drawing/2014/main" id="{A42EBDB4-C166-AB3A-7257-86C9D3FD215D}"/>
                    </a:ext>
                  </a:extLst>
                </p14:cNvPr>
                <p14:cNvContentPartPr/>
                <p14:nvPr/>
              </p14:nvContentPartPr>
              <p14:xfrm>
                <a:off x="4631009" y="1939795"/>
                <a:ext cx="108360" cy="122400"/>
              </p14:xfrm>
            </p:contentPart>
          </mc:Choice>
          <mc:Fallback xmlns="">
            <p:pic>
              <p:nvPicPr>
                <p:cNvPr id="167" name="Encre 166">
                  <a:extLst>
                    <a:ext uri="{FF2B5EF4-FFF2-40B4-BE49-F238E27FC236}">
                      <a16:creationId xmlns:a16="http://schemas.microsoft.com/office/drawing/2014/main" id="{A42EBDB4-C166-AB3A-7257-86C9D3FD215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13369" y="1922155"/>
                  <a:ext cx="1440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8" name="Encre 167">
                <a:extLst>
                  <a:ext uri="{FF2B5EF4-FFF2-40B4-BE49-F238E27FC236}">
                    <a16:creationId xmlns:a16="http://schemas.microsoft.com/office/drawing/2014/main" id="{A4EBB446-BBAC-63AA-7BC8-2BA21FA44357}"/>
                  </a:ext>
                </a:extLst>
              </p14:cNvPr>
              <p14:cNvContentPartPr/>
              <p14:nvPr/>
            </p14:nvContentPartPr>
            <p14:xfrm>
              <a:off x="4551809" y="2268475"/>
              <a:ext cx="100440" cy="137880"/>
            </p14:xfrm>
          </p:contentPart>
        </mc:Choice>
        <mc:Fallback xmlns="">
          <p:pic>
            <p:nvPicPr>
              <p:cNvPr id="168" name="Encre 167">
                <a:extLst>
                  <a:ext uri="{FF2B5EF4-FFF2-40B4-BE49-F238E27FC236}">
                    <a16:creationId xmlns:a16="http://schemas.microsoft.com/office/drawing/2014/main" id="{A4EBB446-BBAC-63AA-7BC8-2BA21FA4435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534169" y="2250475"/>
                <a:ext cx="13608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72BFD856-C2E4-A64C-0512-58D738A746C9}"/>
              </a:ext>
            </a:extLst>
          </p:cNvPr>
          <p:cNvGrpSpPr/>
          <p:nvPr/>
        </p:nvGrpSpPr>
        <p:grpSpPr>
          <a:xfrm>
            <a:off x="5299529" y="1881475"/>
            <a:ext cx="347040" cy="249120"/>
            <a:chOff x="5299529" y="1881475"/>
            <a:chExt cx="3470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1" name="Encre 170">
                  <a:extLst>
                    <a:ext uri="{FF2B5EF4-FFF2-40B4-BE49-F238E27FC236}">
                      <a16:creationId xmlns:a16="http://schemas.microsoft.com/office/drawing/2014/main" id="{099D7CCF-52FB-5F27-9648-96DF7E759CA1}"/>
                    </a:ext>
                  </a:extLst>
                </p14:cNvPr>
                <p14:cNvContentPartPr/>
                <p14:nvPr/>
              </p14:nvContentPartPr>
              <p14:xfrm>
                <a:off x="5299529" y="1881475"/>
                <a:ext cx="101880" cy="249120"/>
              </p14:xfrm>
            </p:contentPart>
          </mc:Choice>
          <mc:Fallback xmlns="">
            <p:pic>
              <p:nvPicPr>
                <p:cNvPr id="171" name="Encre 170">
                  <a:extLst>
                    <a:ext uri="{FF2B5EF4-FFF2-40B4-BE49-F238E27FC236}">
                      <a16:creationId xmlns:a16="http://schemas.microsoft.com/office/drawing/2014/main" id="{099D7CCF-52FB-5F27-9648-96DF7E759C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81529" y="1863835"/>
                  <a:ext cx="137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2" name="Encre 171">
                  <a:extLst>
                    <a:ext uri="{FF2B5EF4-FFF2-40B4-BE49-F238E27FC236}">
                      <a16:creationId xmlns:a16="http://schemas.microsoft.com/office/drawing/2014/main" id="{654EC29F-F83A-66D2-5BA7-624965897094}"/>
                    </a:ext>
                  </a:extLst>
                </p14:cNvPr>
                <p14:cNvContentPartPr/>
                <p14:nvPr/>
              </p14:nvContentPartPr>
              <p14:xfrm>
                <a:off x="5420129" y="1881475"/>
                <a:ext cx="96120" cy="180360"/>
              </p14:xfrm>
            </p:contentPart>
          </mc:Choice>
          <mc:Fallback xmlns="">
            <p:pic>
              <p:nvPicPr>
                <p:cNvPr id="172" name="Encre 171">
                  <a:extLst>
                    <a:ext uri="{FF2B5EF4-FFF2-40B4-BE49-F238E27FC236}">
                      <a16:creationId xmlns:a16="http://schemas.microsoft.com/office/drawing/2014/main" id="{654EC29F-F83A-66D2-5BA7-62496589709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02129" y="1863835"/>
                  <a:ext cx="131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3" name="Encre 172">
                  <a:extLst>
                    <a:ext uri="{FF2B5EF4-FFF2-40B4-BE49-F238E27FC236}">
                      <a16:creationId xmlns:a16="http://schemas.microsoft.com/office/drawing/2014/main" id="{2BE096CF-9C89-E4F4-671C-4B08122E9E57}"/>
                    </a:ext>
                  </a:extLst>
                </p14:cNvPr>
                <p14:cNvContentPartPr/>
                <p14:nvPr/>
              </p14:nvContentPartPr>
              <p14:xfrm>
                <a:off x="5499329" y="2020795"/>
                <a:ext cx="14040" cy="87120"/>
              </p14:xfrm>
            </p:contentPart>
          </mc:Choice>
          <mc:Fallback xmlns="">
            <p:pic>
              <p:nvPicPr>
                <p:cNvPr id="173" name="Encre 172">
                  <a:extLst>
                    <a:ext uri="{FF2B5EF4-FFF2-40B4-BE49-F238E27FC236}">
                      <a16:creationId xmlns:a16="http://schemas.microsoft.com/office/drawing/2014/main" id="{2BE096CF-9C89-E4F4-671C-4B08122E9E5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481689" y="2003155"/>
                  <a:ext cx="49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4" name="Encre 173">
                  <a:extLst>
                    <a:ext uri="{FF2B5EF4-FFF2-40B4-BE49-F238E27FC236}">
                      <a16:creationId xmlns:a16="http://schemas.microsoft.com/office/drawing/2014/main" id="{326D5651-1764-DDE8-A9CA-12F724776FBE}"/>
                    </a:ext>
                  </a:extLst>
                </p14:cNvPr>
                <p14:cNvContentPartPr/>
                <p14:nvPr/>
              </p14:nvContentPartPr>
              <p14:xfrm>
                <a:off x="5539289" y="1907035"/>
                <a:ext cx="107280" cy="174960"/>
              </p14:xfrm>
            </p:contentPart>
          </mc:Choice>
          <mc:Fallback xmlns="">
            <p:pic>
              <p:nvPicPr>
                <p:cNvPr id="174" name="Encre 173">
                  <a:extLst>
                    <a:ext uri="{FF2B5EF4-FFF2-40B4-BE49-F238E27FC236}">
                      <a16:creationId xmlns:a16="http://schemas.microsoft.com/office/drawing/2014/main" id="{326D5651-1764-DDE8-A9CA-12F724776F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21289" y="1889035"/>
                  <a:ext cx="14292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75" name="Encre 174">
                <a:extLst>
                  <a:ext uri="{FF2B5EF4-FFF2-40B4-BE49-F238E27FC236}">
                    <a16:creationId xmlns:a16="http://schemas.microsoft.com/office/drawing/2014/main" id="{D1158C51-605B-E6E7-5B0F-267F60B879EA}"/>
                  </a:ext>
                </a:extLst>
              </p14:cNvPr>
              <p14:cNvContentPartPr/>
              <p14:nvPr/>
            </p14:nvContentPartPr>
            <p14:xfrm>
              <a:off x="5406449" y="2315275"/>
              <a:ext cx="153000" cy="162720"/>
            </p14:xfrm>
          </p:contentPart>
        </mc:Choice>
        <mc:Fallback xmlns="">
          <p:pic>
            <p:nvPicPr>
              <p:cNvPr id="175" name="Encre 174">
                <a:extLst>
                  <a:ext uri="{FF2B5EF4-FFF2-40B4-BE49-F238E27FC236}">
                    <a16:creationId xmlns:a16="http://schemas.microsoft.com/office/drawing/2014/main" id="{D1158C51-605B-E6E7-5B0F-267F60B879E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388809" y="2297635"/>
                <a:ext cx="1886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7" name="Encre 176">
                <a:extLst>
                  <a:ext uri="{FF2B5EF4-FFF2-40B4-BE49-F238E27FC236}">
                    <a16:creationId xmlns:a16="http://schemas.microsoft.com/office/drawing/2014/main" id="{C71EFCC8-B387-B959-D021-383337C53D89}"/>
                  </a:ext>
                </a:extLst>
              </p14:cNvPr>
              <p14:cNvContentPartPr/>
              <p14:nvPr/>
            </p14:nvContentPartPr>
            <p14:xfrm>
              <a:off x="11924969" y="1823875"/>
              <a:ext cx="123120" cy="243360"/>
            </p14:xfrm>
          </p:contentPart>
        </mc:Choice>
        <mc:Fallback xmlns="">
          <p:pic>
            <p:nvPicPr>
              <p:cNvPr id="177" name="Encre 176">
                <a:extLst>
                  <a:ext uri="{FF2B5EF4-FFF2-40B4-BE49-F238E27FC236}">
                    <a16:creationId xmlns:a16="http://schemas.microsoft.com/office/drawing/2014/main" id="{C71EFCC8-B387-B959-D021-383337C53D8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907329" y="1806235"/>
                <a:ext cx="1587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8" name="Encre 177">
                <a:extLst>
                  <a:ext uri="{FF2B5EF4-FFF2-40B4-BE49-F238E27FC236}">
                    <a16:creationId xmlns:a16="http://schemas.microsoft.com/office/drawing/2014/main" id="{B47479EF-A2A3-4C92-F476-338FA323730A}"/>
                  </a:ext>
                </a:extLst>
              </p14:cNvPr>
              <p14:cNvContentPartPr/>
              <p14:nvPr/>
            </p14:nvContentPartPr>
            <p14:xfrm>
              <a:off x="12046289" y="2029435"/>
              <a:ext cx="73800" cy="72360"/>
            </p14:xfrm>
          </p:contentPart>
        </mc:Choice>
        <mc:Fallback xmlns="">
          <p:pic>
            <p:nvPicPr>
              <p:cNvPr id="178" name="Encre 177">
                <a:extLst>
                  <a:ext uri="{FF2B5EF4-FFF2-40B4-BE49-F238E27FC236}">
                    <a16:creationId xmlns:a16="http://schemas.microsoft.com/office/drawing/2014/main" id="{B47479EF-A2A3-4C92-F476-338FA323730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2028289" y="2011435"/>
                <a:ext cx="1094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9" name="Encre 178">
                <a:extLst>
                  <a:ext uri="{FF2B5EF4-FFF2-40B4-BE49-F238E27FC236}">
                    <a16:creationId xmlns:a16="http://schemas.microsoft.com/office/drawing/2014/main" id="{3AA6CCD8-4D12-710A-9391-34DE2C1A19D7}"/>
                  </a:ext>
                </a:extLst>
              </p14:cNvPr>
              <p14:cNvContentPartPr/>
              <p14:nvPr/>
            </p14:nvContentPartPr>
            <p14:xfrm>
              <a:off x="12158609" y="2001355"/>
              <a:ext cx="54720" cy="112680"/>
            </p14:xfrm>
          </p:contentPart>
        </mc:Choice>
        <mc:Fallback xmlns="">
          <p:pic>
            <p:nvPicPr>
              <p:cNvPr id="179" name="Encre 178">
                <a:extLst>
                  <a:ext uri="{FF2B5EF4-FFF2-40B4-BE49-F238E27FC236}">
                    <a16:creationId xmlns:a16="http://schemas.microsoft.com/office/drawing/2014/main" id="{3AA6CCD8-4D12-710A-9391-34DE2C1A19D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140609" y="1983355"/>
                <a:ext cx="903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82" name="Encre 181">
                <a:extLst>
                  <a:ext uri="{FF2B5EF4-FFF2-40B4-BE49-F238E27FC236}">
                    <a16:creationId xmlns:a16="http://schemas.microsoft.com/office/drawing/2014/main" id="{9FDEEDCD-8682-1FAB-9BD5-2BD35D39A262}"/>
                  </a:ext>
                </a:extLst>
              </p14:cNvPr>
              <p14:cNvContentPartPr/>
              <p14:nvPr/>
            </p14:nvContentPartPr>
            <p14:xfrm>
              <a:off x="12012809" y="2236435"/>
              <a:ext cx="94320" cy="204480"/>
            </p14:xfrm>
          </p:contentPart>
        </mc:Choice>
        <mc:Fallback xmlns="">
          <p:pic>
            <p:nvPicPr>
              <p:cNvPr id="182" name="Encre 181">
                <a:extLst>
                  <a:ext uri="{FF2B5EF4-FFF2-40B4-BE49-F238E27FC236}">
                    <a16:creationId xmlns:a16="http://schemas.microsoft.com/office/drawing/2014/main" id="{9FDEEDCD-8682-1FAB-9BD5-2BD35D39A26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995169" y="2218795"/>
                <a:ext cx="1299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3" name="Encre 182">
                <a:extLst>
                  <a:ext uri="{FF2B5EF4-FFF2-40B4-BE49-F238E27FC236}">
                    <a16:creationId xmlns:a16="http://schemas.microsoft.com/office/drawing/2014/main" id="{6D0A15F7-803D-80E0-C28D-2CF750B02F21}"/>
                  </a:ext>
                </a:extLst>
              </p14:cNvPr>
              <p14:cNvContentPartPr/>
              <p14:nvPr/>
            </p14:nvContentPartPr>
            <p14:xfrm>
              <a:off x="397049" y="3756355"/>
              <a:ext cx="7109640" cy="27720"/>
            </p14:xfrm>
          </p:contentPart>
        </mc:Choice>
        <mc:Fallback xmlns="">
          <p:pic>
            <p:nvPicPr>
              <p:cNvPr id="183" name="Encre 182">
                <a:extLst>
                  <a:ext uri="{FF2B5EF4-FFF2-40B4-BE49-F238E27FC236}">
                    <a16:creationId xmlns:a16="http://schemas.microsoft.com/office/drawing/2014/main" id="{6D0A15F7-803D-80E0-C28D-2CF750B02F2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79409" y="3738355"/>
                <a:ext cx="7145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4" name="Encre 183">
                <a:extLst>
                  <a:ext uri="{FF2B5EF4-FFF2-40B4-BE49-F238E27FC236}">
                    <a16:creationId xmlns:a16="http://schemas.microsoft.com/office/drawing/2014/main" id="{BE6E44DE-5B05-3F88-C4C8-D21E032DF21B}"/>
                  </a:ext>
                </a:extLst>
              </p14:cNvPr>
              <p14:cNvContentPartPr/>
              <p14:nvPr/>
            </p14:nvContentPartPr>
            <p14:xfrm>
              <a:off x="4790489" y="1049515"/>
              <a:ext cx="2853000" cy="348840"/>
            </p14:xfrm>
          </p:contentPart>
        </mc:Choice>
        <mc:Fallback xmlns="">
          <p:pic>
            <p:nvPicPr>
              <p:cNvPr id="184" name="Encre 183">
                <a:extLst>
                  <a:ext uri="{FF2B5EF4-FFF2-40B4-BE49-F238E27FC236}">
                    <a16:creationId xmlns:a16="http://schemas.microsoft.com/office/drawing/2014/main" id="{BE6E44DE-5B05-3F88-C4C8-D21E032DF21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772849" y="1031875"/>
                <a:ext cx="28886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5" name="Encre 184">
                <a:extLst>
                  <a:ext uri="{FF2B5EF4-FFF2-40B4-BE49-F238E27FC236}">
                    <a16:creationId xmlns:a16="http://schemas.microsoft.com/office/drawing/2014/main" id="{85BC7EFC-523D-8DE9-CF58-C8ACDF984722}"/>
                  </a:ext>
                </a:extLst>
              </p14:cNvPr>
              <p14:cNvContentPartPr/>
              <p14:nvPr/>
            </p14:nvContentPartPr>
            <p14:xfrm>
              <a:off x="10568489" y="965275"/>
              <a:ext cx="1599480" cy="380160"/>
            </p14:xfrm>
          </p:contentPart>
        </mc:Choice>
        <mc:Fallback xmlns="">
          <p:pic>
            <p:nvPicPr>
              <p:cNvPr id="185" name="Encre 184">
                <a:extLst>
                  <a:ext uri="{FF2B5EF4-FFF2-40B4-BE49-F238E27FC236}">
                    <a16:creationId xmlns:a16="http://schemas.microsoft.com/office/drawing/2014/main" id="{85BC7EFC-523D-8DE9-CF58-C8ACDF98472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550849" y="947635"/>
                <a:ext cx="163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6" name="Encre 185">
                <a:extLst>
                  <a:ext uri="{FF2B5EF4-FFF2-40B4-BE49-F238E27FC236}">
                    <a16:creationId xmlns:a16="http://schemas.microsoft.com/office/drawing/2014/main" id="{727E26A8-68DB-CDD1-876E-B6A75EC1CF2A}"/>
                  </a:ext>
                </a:extLst>
              </p14:cNvPr>
              <p14:cNvContentPartPr/>
              <p14:nvPr/>
            </p14:nvContentPartPr>
            <p14:xfrm>
              <a:off x="7725929" y="908035"/>
              <a:ext cx="2789640" cy="463680"/>
            </p14:xfrm>
          </p:contentPart>
        </mc:Choice>
        <mc:Fallback xmlns="">
          <p:pic>
            <p:nvPicPr>
              <p:cNvPr id="186" name="Encre 185">
                <a:extLst>
                  <a:ext uri="{FF2B5EF4-FFF2-40B4-BE49-F238E27FC236}">
                    <a16:creationId xmlns:a16="http://schemas.microsoft.com/office/drawing/2014/main" id="{727E26A8-68DB-CDD1-876E-B6A75EC1CF2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707929" y="890035"/>
                <a:ext cx="2825280" cy="499320"/>
              </a:xfrm>
              <a:prstGeom prst="rect">
                <a:avLst/>
              </a:prstGeom>
            </p:spPr>
          </p:pic>
        </mc:Fallback>
      </mc:AlternateContent>
      <p:sp>
        <p:nvSpPr>
          <p:cNvPr id="187" name="ZoneTexte 186">
            <a:extLst>
              <a:ext uri="{FF2B5EF4-FFF2-40B4-BE49-F238E27FC236}">
                <a16:creationId xmlns:a16="http://schemas.microsoft.com/office/drawing/2014/main" id="{E723FAEA-22C8-AA8B-0940-64D2594700FD}"/>
              </a:ext>
            </a:extLst>
          </p:cNvPr>
          <p:cNvSpPr txBox="1"/>
          <p:nvPr/>
        </p:nvSpPr>
        <p:spPr>
          <a:xfrm>
            <a:off x="8110892" y="451066"/>
            <a:ext cx="189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Hsync</a:t>
            </a:r>
            <a:r>
              <a:rPr lang="fr-FR" dirty="0"/>
              <a:t> pulse = 96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89" name="Encre 188">
                <a:extLst>
                  <a:ext uri="{FF2B5EF4-FFF2-40B4-BE49-F238E27FC236}">
                    <a16:creationId xmlns:a16="http://schemas.microsoft.com/office/drawing/2014/main" id="{EEB9757D-8E27-F672-12A3-A932C5CB7C80}"/>
                  </a:ext>
                </a:extLst>
              </p14:cNvPr>
              <p14:cNvContentPartPr/>
              <p14:nvPr/>
            </p14:nvContentPartPr>
            <p14:xfrm>
              <a:off x="7500569" y="3100435"/>
              <a:ext cx="4618080" cy="657000"/>
            </p14:xfrm>
          </p:contentPart>
        </mc:Choice>
        <mc:Fallback xmlns="">
          <p:pic>
            <p:nvPicPr>
              <p:cNvPr id="189" name="Encre 188">
                <a:extLst>
                  <a:ext uri="{FF2B5EF4-FFF2-40B4-BE49-F238E27FC236}">
                    <a16:creationId xmlns:a16="http://schemas.microsoft.com/office/drawing/2014/main" id="{EEB9757D-8E27-F672-12A3-A932C5CB7C8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482569" y="3082795"/>
                <a:ext cx="4653720" cy="692640"/>
              </a:xfrm>
              <a:prstGeom prst="rect">
                <a:avLst/>
              </a:prstGeom>
            </p:spPr>
          </p:pic>
        </mc:Fallback>
      </mc:AlternateContent>
      <p:sp>
        <p:nvSpPr>
          <p:cNvPr id="190" name="ZoneTexte 189">
            <a:extLst>
              <a:ext uri="{FF2B5EF4-FFF2-40B4-BE49-F238E27FC236}">
                <a16:creationId xmlns:a16="http://schemas.microsoft.com/office/drawing/2014/main" id="{72926BAD-4B87-3B6D-E65A-485918903B40}"/>
              </a:ext>
            </a:extLst>
          </p:cNvPr>
          <p:cNvSpPr txBox="1"/>
          <p:nvPr/>
        </p:nvSpPr>
        <p:spPr>
          <a:xfrm>
            <a:off x="695600" y="132609"/>
            <a:ext cx="414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Chronogramme pour affichage d’une ligne</a:t>
            </a:r>
          </a:p>
        </p:txBody>
      </p:sp>
      <p:sp>
        <p:nvSpPr>
          <p:cNvPr id="192" name="ZoneTexte 191">
            <a:extLst>
              <a:ext uri="{FF2B5EF4-FFF2-40B4-BE49-F238E27FC236}">
                <a16:creationId xmlns:a16="http://schemas.microsoft.com/office/drawing/2014/main" id="{B7BC1016-BFEB-66BB-A6E4-7828B8C3C052}"/>
              </a:ext>
            </a:extLst>
          </p:cNvPr>
          <p:cNvSpPr txBox="1"/>
          <p:nvPr/>
        </p:nvSpPr>
        <p:spPr>
          <a:xfrm>
            <a:off x="1542804" y="502787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640 + 16 + 96 + 48 = 800</a:t>
            </a:r>
          </a:p>
        </p:txBody>
      </p:sp>
      <p:pic>
        <p:nvPicPr>
          <p:cNvPr id="194" name="Image 193">
            <a:extLst>
              <a:ext uri="{FF2B5EF4-FFF2-40B4-BE49-F238E27FC236}">
                <a16:creationId xmlns:a16="http://schemas.microsoft.com/office/drawing/2014/main" id="{533CF321-9DF1-8ED7-373D-D33D1A412F9B}"/>
              </a:ext>
            </a:extLst>
          </p:cNvPr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8095331" y="3754952"/>
            <a:ext cx="4063278" cy="30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ZoneTexte 146">
            <a:extLst>
              <a:ext uri="{FF2B5EF4-FFF2-40B4-BE49-F238E27FC236}">
                <a16:creationId xmlns:a16="http://schemas.microsoft.com/office/drawing/2014/main" id="{E92012CF-6544-8792-44F8-933EA1293C3F}"/>
              </a:ext>
            </a:extLst>
          </p:cNvPr>
          <p:cNvSpPr txBox="1"/>
          <p:nvPr/>
        </p:nvSpPr>
        <p:spPr>
          <a:xfrm>
            <a:off x="0" y="1106273"/>
            <a:ext cx="71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B050"/>
                </a:solidFill>
              </a:rPr>
              <a:t>hsync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3E4E77D1-D315-81AD-4F6B-FD34D5FA5263}"/>
              </a:ext>
            </a:extLst>
          </p:cNvPr>
          <p:cNvSpPr txBox="1"/>
          <p:nvPr/>
        </p:nvSpPr>
        <p:spPr>
          <a:xfrm>
            <a:off x="9111710" y="2579623"/>
            <a:ext cx="1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 </a:t>
            </a:r>
            <a:r>
              <a:rPr lang="fr-FR" dirty="0" err="1"/>
              <a:t>porch</a:t>
            </a:r>
            <a:r>
              <a:rPr lang="fr-FR" dirty="0"/>
              <a:t> = 10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32708FC6-200C-C3F9-5EBA-29435BACBCB1}"/>
              </a:ext>
            </a:extLst>
          </p:cNvPr>
          <p:cNvSpPr txBox="1"/>
          <p:nvPr/>
        </p:nvSpPr>
        <p:spPr>
          <a:xfrm>
            <a:off x="10752390" y="2552047"/>
            <a:ext cx="167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 </a:t>
            </a:r>
            <a:r>
              <a:rPr lang="fr-FR" dirty="0" err="1"/>
              <a:t>porch</a:t>
            </a:r>
            <a:r>
              <a:rPr lang="fr-FR" dirty="0"/>
              <a:t> = 33</a:t>
            </a:r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E723FAEA-22C8-AA8B-0940-64D2594700FD}"/>
              </a:ext>
            </a:extLst>
          </p:cNvPr>
          <p:cNvSpPr txBox="1"/>
          <p:nvPr/>
        </p:nvSpPr>
        <p:spPr>
          <a:xfrm>
            <a:off x="9981803" y="4053743"/>
            <a:ext cx="189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vsync</a:t>
            </a:r>
            <a:r>
              <a:rPr lang="fr-FR" dirty="0"/>
              <a:t> pulse = 2</a:t>
            </a:r>
          </a:p>
        </p:txBody>
      </p:sp>
      <p:sp>
        <p:nvSpPr>
          <p:cNvPr id="190" name="ZoneTexte 189">
            <a:extLst>
              <a:ext uri="{FF2B5EF4-FFF2-40B4-BE49-F238E27FC236}">
                <a16:creationId xmlns:a16="http://schemas.microsoft.com/office/drawing/2014/main" id="{72926BAD-4B87-3B6D-E65A-485918903B40}"/>
              </a:ext>
            </a:extLst>
          </p:cNvPr>
          <p:cNvSpPr txBox="1"/>
          <p:nvPr/>
        </p:nvSpPr>
        <p:spPr>
          <a:xfrm>
            <a:off x="695600" y="132609"/>
            <a:ext cx="426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Chronogramme pour affichage d’une image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17285BC-D915-7900-009B-EDC3B243F739}"/>
              </a:ext>
            </a:extLst>
          </p:cNvPr>
          <p:cNvGrpSpPr/>
          <p:nvPr/>
        </p:nvGrpSpPr>
        <p:grpSpPr>
          <a:xfrm>
            <a:off x="415431" y="1462299"/>
            <a:ext cx="11713320" cy="394920"/>
            <a:chOff x="350969" y="4636195"/>
            <a:chExt cx="1171332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858F7843-92F0-6DFF-8FAE-6C9764CF9195}"/>
                    </a:ext>
                  </a:extLst>
                </p14:cNvPr>
                <p14:cNvContentPartPr/>
                <p14:nvPr/>
              </p14:nvContentPartPr>
              <p14:xfrm>
                <a:off x="350969" y="4663555"/>
                <a:ext cx="5691960" cy="36756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858F7843-92F0-6DFF-8FAE-6C9764CF919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29" y="4645555"/>
                  <a:ext cx="5727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34DF70DF-CA2B-1BB1-0ACE-FD9F9543DB7D}"/>
                    </a:ext>
                  </a:extLst>
                </p14:cNvPr>
                <p14:cNvContentPartPr/>
                <p14:nvPr/>
              </p14:nvContentPartPr>
              <p14:xfrm>
                <a:off x="6208529" y="4989355"/>
                <a:ext cx="205920" cy="20520"/>
              </p14:xfrm>
            </p:contentPart>
          </mc:Choice>
          <mc:Fallback xmlns=""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34DF70DF-CA2B-1BB1-0ACE-FD9F9543DB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0889" y="4971355"/>
                  <a:ext cx="241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2E1CB846-7CDB-E27E-06CA-FCE3D81E1E70}"/>
                    </a:ext>
                  </a:extLst>
                </p14:cNvPr>
                <p14:cNvContentPartPr/>
                <p14:nvPr/>
              </p14:nvContentPartPr>
              <p14:xfrm>
                <a:off x="6533249" y="4995115"/>
                <a:ext cx="231480" cy="792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2E1CB846-7CDB-E27E-06CA-FCE3D81E1E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5249" y="4977475"/>
                  <a:ext cx="267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DDCB9327-C36E-E261-9139-5F64A2FED4EA}"/>
                    </a:ext>
                  </a:extLst>
                </p14:cNvPr>
                <p14:cNvContentPartPr/>
                <p14:nvPr/>
              </p14:nvContentPartPr>
              <p14:xfrm>
                <a:off x="6877769" y="4989355"/>
                <a:ext cx="244440" cy="36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DDCB9327-C36E-E261-9139-5F64A2FED4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59769" y="4971355"/>
                  <a:ext cx="280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2885B74B-B04B-5E3D-1EA4-96FD92478CCA}"/>
                    </a:ext>
                  </a:extLst>
                </p14:cNvPr>
                <p14:cNvContentPartPr/>
                <p14:nvPr/>
              </p14:nvContentPartPr>
              <p14:xfrm>
                <a:off x="7202129" y="4976035"/>
                <a:ext cx="138240" cy="1332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2885B74B-B04B-5E3D-1EA4-96FD92478C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4489" y="4958395"/>
                  <a:ext cx="173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1CED2040-5347-3491-2A89-335D4EA575C3}"/>
                    </a:ext>
                  </a:extLst>
                </p14:cNvPr>
                <p14:cNvContentPartPr/>
                <p14:nvPr/>
              </p14:nvContentPartPr>
              <p14:xfrm>
                <a:off x="7566449" y="4636195"/>
                <a:ext cx="4497840" cy="36072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1CED2040-5347-3491-2A89-335D4EA575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8809" y="4618195"/>
                  <a:ext cx="4533480" cy="396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00A3400F-4496-2672-AB8B-3229FF53898A}"/>
              </a:ext>
            </a:extLst>
          </p:cNvPr>
          <p:cNvSpPr txBox="1"/>
          <p:nvPr/>
        </p:nvSpPr>
        <p:spPr>
          <a:xfrm>
            <a:off x="157954" y="3054512"/>
            <a:ext cx="6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vsync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2107F4A-256B-6375-F824-EFD625CF0649}"/>
              </a:ext>
            </a:extLst>
          </p:cNvPr>
          <p:cNvSpPr txBox="1"/>
          <p:nvPr/>
        </p:nvSpPr>
        <p:spPr>
          <a:xfrm>
            <a:off x="-6216" y="202726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7D1927-523C-DE77-3266-8600FCCDF90E}"/>
              </a:ext>
            </a:extLst>
          </p:cNvPr>
          <p:cNvSpPr txBox="1"/>
          <p:nvPr/>
        </p:nvSpPr>
        <p:spPr>
          <a:xfrm>
            <a:off x="1650123" y="5359801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480 + 10 + 2 + 33 = 525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D612F572-4886-5FDF-6B74-06DB73D8BAEB}"/>
                  </a:ext>
                </a:extLst>
              </p14:cNvPr>
              <p14:cNvContentPartPr/>
              <p14:nvPr/>
            </p14:nvContentPartPr>
            <p14:xfrm>
              <a:off x="576329" y="3358915"/>
              <a:ext cx="11539440" cy="41220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D612F572-4886-5FDF-6B74-06DB73D8BAE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689" y="3341275"/>
                <a:ext cx="11575080" cy="44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e 24">
            <a:extLst>
              <a:ext uri="{FF2B5EF4-FFF2-40B4-BE49-F238E27FC236}">
                <a16:creationId xmlns:a16="http://schemas.microsoft.com/office/drawing/2014/main" id="{111EE789-18FD-EFEE-C1EC-E6EFAE307CA4}"/>
              </a:ext>
            </a:extLst>
          </p:cNvPr>
          <p:cNvGrpSpPr/>
          <p:nvPr/>
        </p:nvGrpSpPr>
        <p:grpSpPr>
          <a:xfrm>
            <a:off x="10681169" y="3724315"/>
            <a:ext cx="224280" cy="277920"/>
            <a:chOff x="10681169" y="3724315"/>
            <a:chExt cx="22428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54D9AFA7-AC1A-A193-7193-CF04966519CE}"/>
                    </a:ext>
                  </a:extLst>
                </p14:cNvPr>
                <p14:cNvContentPartPr/>
                <p14:nvPr/>
              </p14:nvContentPartPr>
              <p14:xfrm>
                <a:off x="10681169" y="3784435"/>
                <a:ext cx="134280" cy="217800"/>
              </p14:xfrm>
            </p:contentPart>
          </mc:Choice>
          <mc:Fallback xmlns=""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54D9AFA7-AC1A-A193-7193-CF04966519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63529" y="3766795"/>
                  <a:ext cx="169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218CDDD7-324A-8A19-1EF7-D826565E63CF}"/>
                    </a:ext>
                  </a:extLst>
                </p14:cNvPr>
                <p14:cNvContentPartPr/>
                <p14:nvPr/>
              </p14:nvContentPartPr>
              <p14:xfrm>
                <a:off x="10767209" y="3724315"/>
                <a:ext cx="138240" cy="100440"/>
              </p14:xfrm>
            </p:contentPart>
          </mc:Choice>
          <mc:Fallback xmlns=""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218CDDD7-324A-8A19-1EF7-D826565E63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49569" y="3706315"/>
                  <a:ext cx="17388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1BCE90E6-6339-B4BC-6F15-240F30B5F430}"/>
                  </a:ext>
                </a:extLst>
              </p14:cNvPr>
              <p14:cNvContentPartPr/>
              <p14:nvPr/>
            </p14:nvContentPartPr>
            <p14:xfrm>
              <a:off x="11131169" y="2943115"/>
              <a:ext cx="683640" cy="32364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1BCE90E6-6339-B4BC-6F15-240F30B5F4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13529" y="2925115"/>
                <a:ext cx="7192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4C583AC8-2FDA-D3BE-444D-F4A10BFED298}"/>
                  </a:ext>
                </a:extLst>
              </p14:cNvPr>
              <p14:cNvContentPartPr/>
              <p14:nvPr/>
            </p14:nvContentPartPr>
            <p14:xfrm>
              <a:off x="10249169" y="3086035"/>
              <a:ext cx="462600" cy="27000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4C583AC8-2FDA-D3BE-444D-F4A10BFED29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31169" y="3068035"/>
                <a:ext cx="498240" cy="30564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Image 28">
            <a:extLst>
              <a:ext uri="{FF2B5EF4-FFF2-40B4-BE49-F238E27FC236}">
                <a16:creationId xmlns:a16="http://schemas.microsoft.com/office/drawing/2014/main" id="{D874320C-FBEA-AEBA-3286-0634F8833C4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14995" y="3893335"/>
            <a:ext cx="4841432" cy="32342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1D2A9469-97FD-F5F5-99D0-377682E1E80C}"/>
                  </a:ext>
                </a:extLst>
              </p14:cNvPr>
              <p14:cNvContentPartPr/>
              <p14:nvPr/>
            </p14:nvContentPartPr>
            <p14:xfrm>
              <a:off x="1377689" y="2186327"/>
              <a:ext cx="221400" cy="1731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1D2A9469-97FD-F5F5-99D0-377682E1E80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60049" y="2168327"/>
                <a:ext cx="2570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AA7948FA-959A-E0EF-E108-A10DD6B634E1}"/>
                  </a:ext>
                </a:extLst>
              </p14:cNvPr>
              <p14:cNvContentPartPr/>
              <p14:nvPr/>
            </p14:nvContentPartPr>
            <p14:xfrm>
              <a:off x="3862769" y="2151047"/>
              <a:ext cx="233280" cy="23688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AA7948FA-959A-E0EF-E108-A10DD6B634E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44769" y="2133407"/>
                <a:ext cx="26892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e 39">
            <a:extLst>
              <a:ext uri="{FF2B5EF4-FFF2-40B4-BE49-F238E27FC236}">
                <a16:creationId xmlns:a16="http://schemas.microsoft.com/office/drawing/2014/main" id="{B12D588C-12A3-BFD2-6F0D-05B94FEAB2DD}"/>
              </a:ext>
            </a:extLst>
          </p:cNvPr>
          <p:cNvGrpSpPr/>
          <p:nvPr/>
        </p:nvGrpSpPr>
        <p:grpSpPr>
          <a:xfrm>
            <a:off x="7936889" y="1962047"/>
            <a:ext cx="783720" cy="491400"/>
            <a:chOff x="7936889" y="1962047"/>
            <a:chExt cx="7837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97C57231-3196-1C6E-9C31-04C5CF54DC08}"/>
                    </a:ext>
                  </a:extLst>
                </p14:cNvPr>
                <p14:cNvContentPartPr/>
                <p14:nvPr/>
              </p14:nvContentPartPr>
              <p14:xfrm>
                <a:off x="7936889" y="2027207"/>
                <a:ext cx="148680" cy="22572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97C57231-3196-1C6E-9C31-04C5CF54DC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19249" y="2009567"/>
                  <a:ext cx="184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id="{0425705D-EC4D-D1AF-98D8-B933E1B99A23}"/>
                    </a:ext>
                  </a:extLst>
                </p14:cNvPr>
                <p14:cNvContentPartPr/>
                <p14:nvPr/>
              </p14:nvContentPartPr>
              <p14:xfrm>
                <a:off x="8043449" y="2166887"/>
                <a:ext cx="10800" cy="126720"/>
              </p14:xfrm>
            </p:contentPart>
          </mc:Choice>
          <mc:Fallback xmlns=""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0425705D-EC4D-D1AF-98D8-B933E1B99A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25449" y="2148887"/>
                  <a:ext cx="46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id="{284C5D13-6B72-A741-97B9-6A261FC5B5B8}"/>
                    </a:ext>
                  </a:extLst>
                </p14:cNvPr>
                <p14:cNvContentPartPr/>
                <p14:nvPr/>
              </p14:nvContentPartPr>
              <p14:xfrm>
                <a:off x="8130209" y="1962047"/>
                <a:ext cx="201240" cy="366840"/>
              </p14:xfrm>
            </p:contentPart>
          </mc:Choice>
          <mc:Fallback xmlns=""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284C5D13-6B72-A741-97B9-6A261FC5B5B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12209" y="1944407"/>
                  <a:ext cx="2368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Encre 35">
                  <a:extLst>
                    <a:ext uri="{FF2B5EF4-FFF2-40B4-BE49-F238E27FC236}">
                      <a16:creationId xmlns:a16="http://schemas.microsoft.com/office/drawing/2014/main" id="{AFC310E6-1EBF-F6CA-E10E-931A826E1F77}"/>
                    </a:ext>
                  </a:extLst>
                </p14:cNvPr>
                <p14:cNvContentPartPr/>
                <p14:nvPr/>
              </p14:nvContentPartPr>
              <p14:xfrm>
                <a:off x="8229209" y="2192807"/>
                <a:ext cx="119160" cy="7560"/>
              </p14:xfrm>
            </p:contentPart>
          </mc:Choice>
          <mc:Fallback xmlns="">
            <p:pic>
              <p:nvPicPr>
                <p:cNvPr id="36" name="Encre 35">
                  <a:extLst>
                    <a:ext uri="{FF2B5EF4-FFF2-40B4-BE49-F238E27FC236}">
                      <a16:creationId xmlns:a16="http://schemas.microsoft.com/office/drawing/2014/main" id="{AFC310E6-1EBF-F6CA-E10E-931A826E1F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11569" y="2174807"/>
                  <a:ext cx="154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44F24656-ADE2-5C38-3391-9E23B0DC0E12}"/>
                    </a:ext>
                  </a:extLst>
                </p14:cNvPr>
                <p14:cNvContentPartPr/>
                <p14:nvPr/>
              </p14:nvContentPartPr>
              <p14:xfrm>
                <a:off x="8448089" y="2013527"/>
                <a:ext cx="272520" cy="43992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44F24656-ADE2-5C38-3391-9E23B0DC0E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30449" y="1995527"/>
                  <a:ext cx="3081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957495AB-364C-95C4-F384-5F83D46EA2D6}"/>
                    </a:ext>
                  </a:extLst>
                </p14:cNvPr>
                <p14:cNvContentPartPr/>
                <p14:nvPr/>
              </p14:nvContentPartPr>
              <p14:xfrm>
                <a:off x="8474729" y="2093807"/>
                <a:ext cx="195840" cy="5472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957495AB-364C-95C4-F384-5F83D46EA2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56729" y="2076167"/>
                  <a:ext cx="231480" cy="9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214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28999A-802D-BDBA-2203-EA23B1FF8170}"/>
              </a:ext>
            </a:extLst>
          </p:cNvPr>
          <p:cNvSpPr txBox="1"/>
          <p:nvPr/>
        </p:nvSpPr>
        <p:spPr>
          <a:xfrm>
            <a:off x="795130" y="967409"/>
            <a:ext cx="30175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Etapes suivantes :</a:t>
            </a:r>
          </a:p>
          <a:p>
            <a:pPr marL="342900" indent="-342900">
              <a:buAutoNum type="arabicParenR"/>
            </a:pPr>
            <a:r>
              <a:rPr lang="fr-FR" dirty="0">
                <a:solidFill>
                  <a:srgbClr val="0070C0"/>
                </a:solidFill>
              </a:rPr>
              <a:t>Schémas RTL de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fr-FR" dirty="0">
                <a:solidFill>
                  <a:srgbClr val="0070C0"/>
                </a:solidFill>
              </a:rPr>
              <a:t>Codage de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fr-FR" dirty="0" err="1">
                <a:solidFill>
                  <a:srgbClr val="0070C0"/>
                </a:solidFill>
              </a:rPr>
              <a:t>Testbench</a:t>
            </a:r>
            <a:r>
              <a:rPr lang="fr-FR" dirty="0">
                <a:solidFill>
                  <a:srgbClr val="0070C0"/>
                </a:solidFill>
              </a:rPr>
              <a:t> de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fr-FR" dirty="0">
                <a:solidFill>
                  <a:srgbClr val="0070C0"/>
                </a:solidFill>
              </a:rPr>
              <a:t>Schémas RTL de </a:t>
            </a:r>
            <a:r>
              <a:rPr lang="fr-FR" dirty="0" err="1">
                <a:solidFill>
                  <a:srgbClr val="0070C0"/>
                </a:solidFill>
              </a:rPr>
              <a:t>gen_MIR</a:t>
            </a:r>
            <a:r>
              <a:rPr lang="fr-FR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0822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20C63-E1BB-216C-C8C3-CC28DFD30455}"/>
              </a:ext>
            </a:extLst>
          </p:cNvPr>
          <p:cNvSpPr/>
          <p:nvPr/>
        </p:nvSpPr>
        <p:spPr>
          <a:xfrm>
            <a:off x="4571989" y="3279534"/>
            <a:ext cx="1304693" cy="16503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580455F-C627-6EC0-229B-7C0EF3BDCEEE}"/>
              </a:ext>
            </a:extLst>
          </p:cNvPr>
          <p:cNvCxnSpPr>
            <a:cxnSpLocks/>
          </p:cNvCxnSpPr>
          <p:nvPr/>
        </p:nvCxnSpPr>
        <p:spPr>
          <a:xfrm>
            <a:off x="4571989" y="43835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CADE9E0-2520-E248-A208-A927F0939E31}"/>
              </a:ext>
            </a:extLst>
          </p:cNvPr>
          <p:cNvCxnSpPr>
            <a:cxnSpLocks/>
          </p:cNvCxnSpPr>
          <p:nvPr/>
        </p:nvCxnSpPr>
        <p:spPr>
          <a:xfrm>
            <a:off x="4571989" y="4405807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E5F46E0-9B35-D290-818D-F4ACE02A9407}"/>
              </a:ext>
            </a:extLst>
          </p:cNvPr>
          <p:cNvCxnSpPr>
            <a:cxnSpLocks/>
          </p:cNvCxnSpPr>
          <p:nvPr/>
        </p:nvCxnSpPr>
        <p:spPr>
          <a:xfrm flipH="1">
            <a:off x="4571989" y="4513602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EB01E62-CC0E-009F-E154-53D4675972A3}"/>
              </a:ext>
            </a:extLst>
          </p:cNvPr>
          <p:cNvCxnSpPr>
            <a:cxnSpLocks/>
          </p:cNvCxnSpPr>
          <p:nvPr/>
        </p:nvCxnSpPr>
        <p:spPr>
          <a:xfrm flipV="1">
            <a:off x="5876682" y="3688519"/>
            <a:ext cx="2252546" cy="1104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98D8501-6F27-7473-78D5-A82C0A1EC0DD}"/>
              </a:ext>
            </a:extLst>
          </p:cNvPr>
          <p:cNvCxnSpPr>
            <a:cxnSpLocks/>
          </p:cNvCxnSpPr>
          <p:nvPr/>
        </p:nvCxnSpPr>
        <p:spPr>
          <a:xfrm>
            <a:off x="1256360" y="2498842"/>
            <a:ext cx="307122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5C5D80F1-734A-BDF5-7786-5AB6857BD457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5224336" y="4929914"/>
            <a:ext cx="3718" cy="63746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EF2BAF1B-B136-4D38-1A70-F5E4F4CBDFDA}"/>
              </a:ext>
            </a:extLst>
          </p:cNvPr>
          <p:cNvSpPr txBox="1"/>
          <p:nvPr/>
        </p:nvSpPr>
        <p:spPr>
          <a:xfrm>
            <a:off x="4383809" y="5567377"/>
            <a:ext cx="1814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7A7C6A1-7E93-009E-1200-0260D02BD473}"/>
              </a:ext>
            </a:extLst>
          </p:cNvPr>
          <p:cNvCxnSpPr>
            <a:cxnSpLocks/>
          </p:cNvCxnSpPr>
          <p:nvPr/>
        </p:nvCxnSpPr>
        <p:spPr>
          <a:xfrm>
            <a:off x="4107354" y="4513602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68319CA2-87C6-BD1A-BC68-C4F83058E0D7}"/>
              </a:ext>
            </a:extLst>
          </p:cNvPr>
          <p:cNvSpPr txBox="1"/>
          <p:nvPr/>
        </p:nvSpPr>
        <p:spPr>
          <a:xfrm>
            <a:off x="3479169" y="4383503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1857E26-96CA-002D-59EF-049FC4729E4D}"/>
              </a:ext>
            </a:extLst>
          </p:cNvPr>
          <p:cNvSpPr txBox="1"/>
          <p:nvPr/>
        </p:nvSpPr>
        <p:spPr>
          <a:xfrm>
            <a:off x="6418446" y="4221141"/>
            <a:ext cx="165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count_max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- 1</a:t>
            </a: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497A595-9DF4-E15B-9828-97517DC126F1}"/>
              </a:ext>
            </a:extLst>
          </p:cNvPr>
          <p:cNvCxnSpPr>
            <a:cxnSpLocks/>
          </p:cNvCxnSpPr>
          <p:nvPr/>
        </p:nvCxnSpPr>
        <p:spPr>
          <a:xfrm>
            <a:off x="2456044" y="43277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92BADE2-0DC3-57C3-72A1-865E59B32720}"/>
              </a:ext>
            </a:extLst>
          </p:cNvPr>
          <p:cNvCxnSpPr>
            <a:cxnSpLocks/>
          </p:cNvCxnSpPr>
          <p:nvPr/>
        </p:nvCxnSpPr>
        <p:spPr>
          <a:xfrm flipV="1">
            <a:off x="2404935" y="3674123"/>
            <a:ext cx="2158669" cy="2104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452F6EB-F475-D56C-BDB9-FBDF95D488AA}"/>
              </a:ext>
            </a:extLst>
          </p:cNvPr>
          <p:cNvCxnSpPr>
            <a:cxnSpLocks/>
          </p:cNvCxnSpPr>
          <p:nvPr/>
        </p:nvCxnSpPr>
        <p:spPr>
          <a:xfrm flipV="1">
            <a:off x="1256360" y="2476432"/>
            <a:ext cx="0" cy="106029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772051A-AAB2-A92B-4C57-B81FEF3D5322}"/>
              </a:ext>
            </a:extLst>
          </p:cNvPr>
          <p:cNvCxnSpPr>
            <a:cxnSpLocks/>
          </p:cNvCxnSpPr>
          <p:nvPr/>
        </p:nvCxnSpPr>
        <p:spPr>
          <a:xfrm flipV="1">
            <a:off x="7473625" y="2498842"/>
            <a:ext cx="0" cy="11752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99F53731-CB48-A216-2B08-80EF567F3671}"/>
              </a:ext>
            </a:extLst>
          </p:cNvPr>
          <p:cNvCxnSpPr>
            <a:cxnSpLocks/>
          </p:cNvCxnSpPr>
          <p:nvPr/>
        </p:nvCxnSpPr>
        <p:spPr>
          <a:xfrm>
            <a:off x="7473625" y="4212623"/>
            <a:ext cx="65560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AC1E373A-B23D-BA88-8653-8DB356C5F446}"/>
              </a:ext>
            </a:extLst>
          </p:cNvPr>
          <p:cNvCxnSpPr>
            <a:cxnSpLocks/>
          </p:cNvCxnSpPr>
          <p:nvPr/>
        </p:nvCxnSpPr>
        <p:spPr>
          <a:xfrm>
            <a:off x="8731399" y="3935590"/>
            <a:ext cx="180601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EBF13D8D-9727-95CD-E3BE-1B9F50299BC7}"/>
              </a:ext>
            </a:extLst>
          </p:cNvPr>
          <p:cNvSpPr txBox="1"/>
          <p:nvPr/>
        </p:nvSpPr>
        <p:spPr>
          <a:xfrm>
            <a:off x="8699337" y="4009905"/>
            <a:ext cx="165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9C5DCEEA-57F9-A2ED-7835-F1AA998030F2}"/>
              </a:ext>
            </a:extLst>
          </p:cNvPr>
          <p:cNvCxnSpPr>
            <a:cxnSpLocks/>
          </p:cNvCxnSpPr>
          <p:nvPr/>
        </p:nvCxnSpPr>
        <p:spPr>
          <a:xfrm flipV="1">
            <a:off x="9115648" y="385097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1872C5EF-09A9-3326-D3F0-0102B3412A6D}"/>
              </a:ext>
            </a:extLst>
          </p:cNvPr>
          <p:cNvCxnSpPr>
            <a:cxnSpLocks/>
          </p:cNvCxnSpPr>
          <p:nvPr/>
        </p:nvCxnSpPr>
        <p:spPr>
          <a:xfrm flipV="1">
            <a:off x="6336205" y="361246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BE8D0530-0DD2-238C-C4B0-A5395BFA58F4}"/>
              </a:ext>
            </a:extLst>
          </p:cNvPr>
          <p:cNvCxnSpPr>
            <a:cxnSpLocks/>
          </p:cNvCxnSpPr>
          <p:nvPr/>
        </p:nvCxnSpPr>
        <p:spPr>
          <a:xfrm flipV="1">
            <a:off x="3227336" y="361102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79DBA4C3-8FB4-F44A-DD5D-851B970A3F02}"/>
              </a:ext>
            </a:extLst>
          </p:cNvPr>
          <p:cNvSpPr txBox="1"/>
          <p:nvPr/>
        </p:nvSpPr>
        <p:spPr>
          <a:xfrm>
            <a:off x="8977648" y="361420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88D62405-32A0-EA13-22E2-8E5164254D7E}"/>
              </a:ext>
            </a:extLst>
          </p:cNvPr>
          <p:cNvSpPr txBox="1"/>
          <p:nvPr/>
        </p:nvSpPr>
        <p:spPr>
          <a:xfrm>
            <a:off x="3038688" y="337834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B2CFC07-D26F-9771-3179-471BE41C1D56}"/>
              </a:ext>
            </a:extLst>
          </p:cNvPr>
          <p:cNvSpPr txBox="1"/>
          <p:nvPr/>
        </p:nvSpPr>
        <p:spPr>
          <a:xfrm>
            <a:off x="6221904" y="373462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9CF3EFF-B12C-3DED-641C-1B20BDAE14B6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070535" y="2506277"/>
            <a:ext cx="400003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E2934C25-0BF3-545A-EFA0-CD739DB15AAF}"/>
              </a:ext>
            </a:extLst>
          </p:cNvPr>
          <p:cNvSpPr/>
          <p:nvPr/>
        </p:nvSpPr>
        <p:spPr>
          <a:xfrm>
            <a:off x="4334554" y="2138286"/>
            <a:ext cx="735981" cy="735981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B6A4E12-BBB6-2F7D-AE20-67640A6DFA27}"/>
              </a:ext>
            </a:extLst>
          </p:cNvPr>
          <p:cNvSpPr txBox="1"/>
          <p:nvPr/>
        </p:nvSpPr>
        <p:spPr>
          <a:xfrm>
            <a:off x="7547280" y="382523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2CBB855-711B-9E56-3DFE-8D38FD0B6362}"/>
              </a:ext>
            </a:extLst>
          </p:cNvPr>
          <p:cNvCxnSpPr>
            <a:cxnSpLocks/>
          </p:cNvCxnSpPr>
          <p:nvPr/>
        </p:nvCxnSpPr>
        <p:spPr>
          <a:xfrm flipV="1">
            <a:off x="7722214" y="412134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6937914C-466F-B491-C730-EB1D00A28C77}"/>
              </a:ext>
            </a:extLst>
          </p:cNvPr>
          <p:cNvSpPr/>
          <p:nvPr/>
        </p:nvSpPr>
        <p:spPr>
          <a:xfrm>
            <a:off x="8043735" y="3567599"/>
            <a:ext cx="735981" cy="735981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=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3DC9C09-51DE-9677-89CA-76D532246AAD}"/>
              </a:ext>
            </a:extLst>
          </p:cNvPr>
          <p:cNvSpPr txBox="1"/>
          <p:nvPr/>
        </p:nvSpPr>
        <p:spPr>
          <a:xfrm>
            <a:off x="5675035" y="3235936"/>
            <a:ext cx="165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Qout_cnt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26403AF-B82C-EB79-8C2A-04D0ACB97A3A}"/>
              </a:ext>
            </a:extLst>
          </p:cNvPr>
          <p:cNvCxnSpPr>
            <a:cxnSpLocks/>
          </p:cNvCxnSpPr>
          <p:nvPr/>
        </p:nvCxnSpPr>
        <p:spPr>
          <a:xfrm flipV="1">
            <a:off x="10537416" y="3920728"/>
            <a:ext cx="0" cy="251077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317FFB2-1944-DF7D-17F0-B3B91C901D59}"/>
              </a:ext>
            </a:extLst>
          </p:cNvPr>
          <p:cNvCxnSpPr>
            <a:cxnSpLocks/>
          </p:cNvCxnSpPr>
          <p:nvPr/>
        </p:nvCxnSpPr>
        <p:spPr>
          <a:xfrm>
            <a:off x="2247932" y="6442650"/>
            <a:ext cx="828948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3A0BEF8-91C4-9190-2A0F-D42949F1679A}"/>
              </a:ext>
            </a:extLst>
          </p:cNvPr>
          <p:cNvCxnSpPr>
            <a:cxnSpLocks/>
          </p:cNvCxnSpPr>
          <p:nvPr/>
        </p:nvCxnSpPr>
        <p:spPr>
          <a:xfrm flipV="1">
            <a:off x="2407767" y="3379879"/>
            <a:ext cx="0" cy="7006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0AB45AD-D3A8-9D9A-41F8-388FB46553F5}"/>
              </a:ext>
            </a:extLst>
          </p:cNvPr>
          <p:cNvCxnSpPr>
            <a:cxnSpLocks/>
          </p:cNvCxnSpPr>
          <p:nvPr/>
        </p:nvCxnSpPr>
        <p:spPr>
          <a:xfrm flipV="1">
            <a:off x="2024908" y="3142451"/>
            <a:ext cx="0" cy="11755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B5DEE1F-D3A3-0843-DE6E-D762409C2AB2}"/>
              </a:ext>
            </a:extLst>
          </p:cNvPr>
          <p:cNvCxnSpPr>
            <a:cxnSpLocks/>
          </p:cNvCxnSpPr>
          <p:nvPr/>
        </p:nvCxnSpPr>
        <p:spPr>
          <a:xfrm flipH="1" flipV="1">
            <a:off x="2039776" y="3177299"/>
            <a:ext cx="364275" cy="20258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35E7C95-962C-9C61-D24E-752A9D2CDFEA}"/>
              </a:ext>
            </a:extLst>
          </p:cNvPr>
          <p:cNvCxnSpPr>
            <a:cxnSpLocks/>
          </p:cNvCxnSpPr>
          <p:nvPr/>
        </p:nvCxnSpPr>
        <p:spPr>
          <a:xfrm flipH="1">
            <a:off x="2010041" y="4080548"/>
            <a:ext cx="394010" cy="21001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0AE1C1F-8EB5-88E4-02B7-20502142DA97}"/>
              </a:ext>
            </a:extLst>
          </p:cNvPr>
          <p:cNvCxnSpPr>
            <a:cxnSpLocks/>
          </p:cNvCxnSpPr>
          <p:nvPr/>
        </p:nvCxnSpPr>
        <p:spPr>
          <a:xfrm flipV="1">
            <a:off x="2247932" y="4180909"/>
            <a:ext cx="0" cy="225059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195506D-508A-018F-1C35-C07625C57133}"/>
              </a:ext>
            </a:extLst>
          </p:cNvPr>
          <p:cNvSpPr txBox="1"/>
          <p:nvPr/>
        </p:nvSpPr>
        <p:spPr>
          <a:xfrm>
            <a:off x="1822096" y="3749801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1F80CDD-2AEB-194A-35BB-365ECA42183C}"/>
              </a:ext>
            </a:extLst>
          </p:cNvPr>
          <p:cNvSpPr txBox="1"/>
          <p:nvPr/>
        </p:nvSpPr>
        <p:spPr>
          <a:xfrm>
            <a:off x="1802809" y="3355047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4EC0CD5-6DAD-AB7E-B040-E9CF4826018F}"/>
              </a:ext>
            </a:extLst>
          </p:cNvPr>
          <p:cNvCxnSpPr>
            <a:cxnSpLocks/>
          </p:cNvCxnSpPr>
          <p:nvPr/>
        </p:nvCxnSpPr>
        <p:spPr>
          <a:xfrm flipV="1">
            <a:off x="1638965" y="344025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A07D748-563A-8860-9B42-7EB629EE78CB}"/>
              </a:ext>
            </a:extLst>
          </p:cNvPr>
          <p:cNvCxnSpPr>
            <a:cxnSpLocks/>
          </p:cNvCxnSpPr>
          <p:nvPr/>
        </p:nvCxnSpPr>
        <p:spPr>
          <a:xfrm flipV="1">
            <a:off x="1638571" y="384187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BE56A47-1516-5909-F52A-D5B73B570924}"/>
              </a:ext>
            </a:extLst>
          </p:cNvPr>
          <p:cNvCxnSpPr>
            <a:cxnSpLocks/>
          </p:cNvCxnSpPr>
          <p:nvPr/>
        </p:nvCxnSpPr>
        <p:spPr>
          <a:xfrm flipV="1">
            <a:off x="2165691" y="436072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4B99BDE-FFB7-44DF-63D0-31F3E605AAA7}"/>
              </a:ext>
            </a:extLst>
          </p:cNvPr>
          <p:cNvSpPr txBox="1"/>
          <p:nvPr/>
        </p:nvSpPr>
        <p:spPr>
          <a:xfrm>
            <a:off x="1393988" y="3156894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7860337-F4D8-5DF1-36EB-8624D621A2FC}"/>
              </a:ext>
            </a:extLst>
          </p:cNvPr>
          <p:cNvSpPr txBox="1"/>
          <p:nvPr/>
        </p:nvSpPr>
        <p:spPr>
          <a:xfrm>
            <a:off x="1346159" y="3621384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D950F18-EB96-5A18-FC43-C21CB7F9B176}"/>
              </a:ext>
            </a:extLst>
          </p:cNvPr>
          <p:cNvSpPr txBox="1"/>
          <p:nvPr/>
        </p:nvSpPr>
        <p:spPr>
          <a:xfrm>
            <a:off x="2123488" y="4277518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D852311-F191-7A13-4857-4C4D2DBA5D83}"/>
              </a:ext>
            </a:extLst>
          </p:cNvPr>
          <p:cNvSpPr txBox="1"/>
          <p:nvPr/>
        </p:nvSpPr>
        <p:spPr>
          <a:xfrm>
            <a:off x="1175761" y="4627098"/>
            <a:ext cx="165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5E66FE9-4AD8-072A-714E-1651BC462669}"/>
              </a:ext>
            </a:extLst>
          </p:cNvPr>
          <p:cNvCxnSpPr>
            <a:cxnSpLocks/>
          </p:cNvCxnSpPr>
          <p:nvPr/>
        </p:nvCxnSpPr>
        <p:spPr>
          <a:xfrm>
            <a:off x="1263326" y="3536728"/>
            <a:ext cx="7682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4F8FBB1-83D7-DE38-865D-90801BF19830}"/>
              </a:ext>
            </a:extLst>
          </p:cNvPr>
          <p:cNvCxnSpPr>
            <a:cxnSpLocks/>
          </p:cNvCxnSpPr>
          <p:nvPr/>
        </p:nvCxnSpPr>
        <p:spPr>
          <a:xfrm>
            <a:off x="1256621" y="3934467"/>
            <a:ext cx="7682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C4A195B2-D1B4-563A-5096-5E76773D2096}"/>
              </a:ext>
            </a:extLst>
          </p:cNvPr>
          <p:cNvSpPr txBox="1"/>
          <p:nvPr/>
        </p:nvSpPr>
        <p:spPr>
          <a:xfrm>
            <a:off x="779520" y="3718409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5D3D450-A27D-5457-1AFB-29F00A0FEA04}"/>
              </a:ext>
            </a:extLst>
          </p:cNvPr>
          <p:cNvSpPr/>
          <p:nvPr/>
        </p:nvSpPr>
        <p:spPr>
          <a:xfrm>
            <a:off x="7430657" y="3644276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EAEA4-C501-CC77-BC3B-6E9151A39379}"/>
              </a:ext>
            </a:extLst>
          </p:cNvPr>
          <p:cNvSpPr/>
          <p:nvPr/>
        </p:nvSpPr>
        <p:spPr>
          <a:xfrm>
            <a:off x="7597693" y="410895"/>
            <a:ext cx="1957313" cy="10690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counter_unit</a:t>
            </a:r>
            <a:endParaRPr lang="fr-FR" dirty="0"/>
          </a:p>
          <a:p>
            <a:pPr algn="ctr"/>
            <a:r>
              <a:rPr lang="fr-FR" dirty="0"/>
              <a:t>(</a:t>
            </a:r>
            <a:r>
              <a:rPr lang="fr-FR" dirty="0" err="1"/>
              <a:t>count_max</a:t>
            </a:r>
            <a:r>
              <a:rPr lang="fr-FR" dirty="0"/>
              <a:t>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90A0EC-3310-7D93-7E9E-657619F96D6B}"/>
              </a:ext>
            </a:extLst>
          </p:cNvPr>
          <p:cNvCxnSpPr>
            <a:cxnSpLocks/>
          </p:cNvCxnSpPr>
          <p:nvPr/>
        </p:nvCxnSpPr>
        <p:spPr>
          <a:xfrm flipV="1">
            <a:off x="4226529" y="443128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E297463-92B6-2E65-4FDF-A564496A7E97}"/>
              </a:ext>
            </a:extLst>
          </p:cNvPr>
          <p:cNvCxnSpPr>
            <a:cxnSpLocks/>
          </p:cNvCxnSpPr>
          <p:nvPr/>
        </p:nvCxnSpPr>
        <p:spPr>
          <a:xfrm flipV="1">
            <a:off x="5142094" y="516403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546618B-7F22-BBD1-D80A-B11A140BC729}"/>
              </a:ext>
            </a:extLst>
          </p:cNvPr>
          <p:cNvSpPr txBox="1"/>
          <p:nvPr/>
        </p:nvSpPr>
        <p:spPr>
          <a:xfrm>
            <a:off x="5142094" y="508985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E86C03-4B64-FBCC-1AC5-11C056AEC9EB}"/>
              </a:ext>
            </a:extLst>
          </p:cNvPr>
          <p:cNvSpPr txBox="1"/>
          <p:nvPr/>
        </p:nvSpPr>
        <p:spPr>
          <a:xfrm>
            <a:off x="4097500" y="415631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A104D18-6B9B-ED18-732B-EA28611C0B4A}"/>
              </a:ext>
            </a:extLst>
          </p:cNvPr>
          <p:cNvCxnSpPr>
            <a:cxnSpLocks/>
          </p:cNvCxnSpPr>
          <p:nvPr/>
        </p:nvCxnSpPr>
        <p:spPr>
          <a:xfrm>
            <a:off x="7624090" y="5774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D67BEE71-F9C6-9EB8-09AB-E2ED6646E4F4}"/>
              </a:ext>
            </a:extLst>
          </p:cNvPr>
          <p:cNvCxnSpPr>
            <a:cxnSpLocks/>
          </p:cNvCxnSpPr>
          <p:nvPr/>
        </p:nvCxnSpPr>
        <p:spPr>
          <a:xfrm>
            <a:off x="7624090" y="599709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CCCF101-8CF6-DC62-CBA8-FFADB94B7F9B}"/>
              </a:ext>
            </a:extLst>
          </p:cNvPr>
          <p:cNvCxnSpPr>
            <a:cxnSpLocks/>
          </p:cNvCxnSpPr>
          <p:nvPr/>
        </p:nvCxnSpPr>
        <p:spPr>
          <a:xfrm flipH="1">
            <a:off x="7624090" y="707504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9DE9477D-15D9-9DDB-BB98-DDF4C150C972}"/>
              </a:ext>
            </a:extLst>
          </p:cNvPr>
          <p:cNvCxnSpPr>
            <a:cxnSpLocks/>
          </p:cNvCxnSpPr>
          <p:nvPr/>
        </p:nvCxnSpPr>
        <p:spPr>
          <a:xfrm>
            <a:off x="7159455" y="707504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F82FB820-226B-97F2-F3EE-2D869934205C}"/>
              </a:ext>
            </a:extLst>
          </p:cNvPr>
          <p:cNvSpPr txBox="1"/>
          <p:nvPr/>
        </p:nvSpPr>
        <p:spPr>
          <a:xfrm>
            <a:off x="6560166" y="390366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86B053E-4B1B-92FD-4AD5-7ACCB8D0B28B}"/>
              </a:ext>
            </a:extLst>
          </p:cNvPr>
          <p:cNvCxnSpPr>
            <a:cxnSpLocks/>
          </p:cNvCxnSpPr>
          <p:nvPr/>
        </p:nvCxnSpPr>
        <p:spPr>
          <a:xfrm flipV="1">
            <a:off x="7278630" y="62518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4B2153E2-971B-CBD2-E3FE-A2F1E07E593F}"/>
              </a:ext>
            </a:extLst>
          </p:cNvPr>
          <p:cNvSpPr txBox="1"/>
          <p:nvPr/>
        </p:nvSpPr>
        <p:spPr>
          <a:xfrm>
            <a:off x="7111396" y="36857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B38875A0-EC45-877E-86F4-BB6DA05466D4}"/>
              </a:ext>
            </a:extLst>
          </p:cNvPr>
          <p:cNvCxnSpPr>
            <a:cxnSpLocks/>
          </p:cNvCxnSpPr>
          <p:nvPr/>
        </p:nvCxnSpPr>
        <p:spPr>
          <a:xfrm>
            <a:off x="7624090" y="1061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3B72825F-B74B-A134-582D-402E55151DC7}"/>
              </a:ext>
            </a:extLst>
          </p:cNvPr>
          <p:cNvCxnSpPr>
            <a:cxnSpLocks/>
          </p:cNvCxnSpPr>
          <p:nvPr/>
        </p:nvCxnSpPr>
        <p:spPr>
          <a:xfrm>
            <a:off x="7159455" y="1191673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0D0CA9B9-1B86-282E-2B0E-176E39AA81BB}"/>
              </a:ext>
            </a:extLst>
          </p:cNvPr>
          <p:cNvSpPr txBox="1"/>
          <p:nvPr/>
        </p:nvSpPr>
        <p:spPr>
          <a:xfrm>
            <a:off x="6500687" y="861765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C69FB73-E1E2-811B-4920-64EAFC7E90A3}"/>
              </a:ext>
            </a:extLst>
          </p:cNvPr>
          <p:cNvCxnSpPr>
            <a:cxnSpLocks/>
          </p:cNvCxnSpPr>
          <p:nvPr/>
        </p:nvCxnSpPr>
        <p:spPr>
          <a:xfrm flipV="1">
            <a:off x="7278630" y="110935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D9AF6BAC-E5B2-E06F-6D63-AF227CF2AC8F}"/>
              </a:ext>
            </a:extLst>
          </p:cNvPr>
          <p:cNvSpPr txBox="1"/>
          <p:nvPr/>
        </p:nvSpPr>
        <p:spPr>
          <a:xfrm>
            <a:off x="7094955" y="85871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2D53B3B-3946-2514-BED8-3F548D733D8C}"/>
              </a:ext>
            </a:extLst>
          </p:cNvPr>
          <p:cNvCxnSpPr>
            <a:cxnSpLocks/>
          </p:cNvCxnSpPr>
          <p:nvPr/>
        </p:nvCxnSpPr>
        <p:spPr>
          <a:xfrm>
            <a:off x="9553818" y="114343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4E90E2D0-0578-4EFC-4D7D-4838DF774299}"/>
              </a:ext>
            </a:extLst>
          </p:cNvPr>
          <p:cNvCxnSpPr>
            <a:cxnSpLocks/>
          </p:cNvCxnSpPr>
          <p:nvPr/>
        </p:nvCxnSpPr>
        <p:spPr>
          <a:xfrm flipV="1">
            <a:off x="9914111" y="105881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FB898643-27C3-EE8C-3271-3350EFB7E085}"/>
              </a:ext>
            </a:extLst>
          </p:cNvPr>
          <p:cNvSpPr txBox="1"/>
          <p:nvPr/>
        </p:nvSpPr>
        <p:spPr>
          <a:xfrm>
            <a:off x="9716465" y="81531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9BB3C9E1-A7E5-03B3-961E-0E01F94BC9C6}"/>
              </a:ext>
            </a:extLst>
          </p:cNvPr>
          <p:cNvSpPr txBox="1"/>
          <p:nvPr/>
        </p:nvSpPr>
        <p:spPr>
          <a:xfrm>
            <a:off x="10212783" y="815316"/>
            <a:ext cx="16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0E6F6523-B8ED-4898-C6F4-6099588BC73E}"/>
              </a:ext>
            </a:extLst>
          </p:cNvPr>
          <p:cNvCxnSpPr>
            <a:cxnSpLocks/>
          </p:cNvCxnSpPr>
          <p:nvPr/>
        </p:nvCxnSpPr>
        <p:spPr>
          <a:xfrm>
            <a:off x="9553819" y="657796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230F9A94-1857-347A-C1A4-9C58CE5047A3}"/>
              </a:ext>
            </a:extLst>
          </p:cNvPr>
          <p:cNvCxnSpPr>
            <a:cxnSpLocks/>
          </p:cNvCxnSpPr>
          <p:nvPr/>
        </p:nvCxnSpPr>
        <p:spPr>
          <a:xfrm flipV="1">
            <a:off x="9914111" y="55494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A3443B70-21C7-CEF4-6138-607167655ADB}"/>
              </a:ext>
            </a:extLst>
          </p:cNvPr>
          <p:cNvSpPr txBox="1"/>
          <p:nvPr/>
        </p:nvSpPr>
        <p:spPr>
          <a:xfrm>
            <a:off x="9716464" y="31638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19EA73C-F203-EB48-69AC-81CAC14C8128}"/>
              </a:ext>
            </a:extLst>
          </p:cNvPr>
          <p:cNvSpPr txBox="1"/>
          <p:nvPr/>
        </p:nvSpPr>
        <p:spPr>
          <a:xfrm>
            <a:off x="10205035" y="316386"/>
            <a:ext cx="116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D930957D-3AF8-8476-52FE-7C16AD9FDA8D}"/>
              </a:ext>
            </a:extLst>
          </p:cNvPr>
          <p:cNvSpPr/>
          <p:nvPr/>
        </p:nvSpPr>
        <p:spPr>
          <a:xfrm>
            <a:off x="7429821" y="2470723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25B179A-A8D2-9756-040E-47A091621736}"/>
              </a:ext>
            </a:extLst>
          </p:cNvPr>
          <p:cNvSpPr txBox="1"/>
          <p:nvPr/>
        </p:nvSpPr>
        <p:spPr>
          <a:xfrm>
            <a:off x="8612098" y="2130602"/>
            <a:ext cx="116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B61D2B5-CC4F-DD8C-E659-8A369990C405}"/>
              </a:ext>
            </a:extLst>
          </p:cNvPr>
          <p:cNvCxnSpPr>
            <a:cxnSpLocks/>
          </p:cNvCxnSpPr>
          <p:nvPr/>
        </p:nvCxnSpPr>
        <p:spPr>
          <a:xfrm flipV="1">
            <a:off x="8198762" y="240873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EA7ECA61-13B2-514A-FEBD-300226C3810B}"/>
              </a:ext>
            </a:extLst>
          </p:cNvPr>
          <p:cNvSpPr txBox="1"/>
          <p:nvPr/>
        </p:nvSpPr>
        <p:spPr>
          <a:xfrm>
            <a:off x="8060762" y="217195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9790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8E82D97A-C7C5-F779-1307-345541980932}"/>
              </a:ext>
            </a:extLst>
          </p:cNvPr>
          <p:cNvSpPr/>
          <p:nvPr/>
        </p:nvSpPr>
        <p:spPr>
          <a:xfrm>
            <a:off x="2501473" y="1742662"/>
            <a:ext cx="5160982" cy="323316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F2BAF1B-B136-4D38-1A70-F5E4F4CBDFDA}"/>
              </a:ext>
            </a:extLst>
          </p:cNvPr>
          <p:cNvSpPr txBox="1"/>
          <p:nvPr/>
        </p:nvSpPr>
        <p:spPr>
          <a:xfrm>
            <a:off x="1521316" y="3532994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68319CA2-87C6-BD1A-BC68-C4F83058E0D7}"/>
              </a:ext>
            </a:extLst>
          </p:cNvPr>
          <p:cNvSpPr txBox="1"/>
          <p:nvPr/>
        </p:nvSpPr>
        <p:spPr>
          <a:xfrm>
            <a:off x="1497386" y="2662614"/>
            <a:ext cx="86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EAEA4-C501-CC77-BC3B-6E9151A39379}"/>
              </a:ext>
            </a:extLst>
          </p:cNvPr>
          <p:cNvSpPr/>
          <p:nvPr/>
        </p:nvSpPr>
        <p:spPr>
          <a:xfrm>
            <a:off x="2839967" y="2633556"/>
            <a:ext cx="4653585" cy="18688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counter_unit</a:t>
            </a:r>
            <a:endParaRPr lang="fr-FR" dirty="0"/>
          </a:p>
          <a:p>
            <a:pPr algn="ctr"/>
            <a:r>
              <a:rPr lang="fr-FR" dirty="0"/>
              <a:t>(</a:t>
            </a:r>
            <a:r>
              <a:rPr lang="fr-FR" dirty="0" err="1"/>
              <a:t>count_max</a:t>
            </a:r>
            <a:r>
              <a:rPr lang="fr-FR" dirty="0"/>
              <a:t> = 800)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75CD28-A7A4-46A2-F171-9397A7227F67}"/>
              </a:ext>
            </a:extLst>
          </p:cNvPr>
          <p:cNvSpPr txBox="1"/>
          <p:nvPr/>
        </p:nvSpPr>
        <p:spPr>
          <a:xfrm>
            <a:off x="705532" y="377326"/>
            <a:ext cx="195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7A8085-8AA9-E737-C8CA-A4D090771064}"/>
              </a:ext>
            </a:extLst>
          </p:cNvPr>
          <p:cNvCxnSpPr>
            <a:cxnSpLocks/>
          </p:cNvCxnSpPr>
          <p:nvPr/>
        </p:nvCxnSpPr>
        <p:spPr>
          <a:xfrm>
            <a:off x="1808922" y="309562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75DD670-83BE-96FB-2D8B-367F9A746595}"/>
              </a:ext>
            </a:extLst>
          </p:cNvPr>
          <p:cNvCxnSpPr>
            <a:cxnSpLocks/>
          </p:cNvCxnSpPr>
          <p:nvPr/>
        </p:nvCxnSpPr>
        <p:spPr>
          <a:xfrm>
            <a:off x="1808922" y="384436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59A0FAF-060F-CB9A-BD6F-0842AAB96C86}"/>
              </a:ext>
            </a:extLst>
          </p:cNvPr>
          <p:cNvCxnSpPr>
            <a:cxnSpLocks/>
          </p:cNvCxnSpPr>
          <p:nvPr/>
        </p:nvCxnSpPr>
        <p:spPr>
          <a:xfrm>
            <a:off x="7457810" y="386932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D00B3E5-A576-6B77-47D9-FD757E48EACB}"/>
              </a:ext>
            </a:extLst>
          </p:cNvPr>
          <p:cNvCxnSpPr>
            <a:cxnSpLocks/>
          </p:cNvCxnSpPr>
          <p:nvPr/>
        </p:nvCxnSpPr>
        <p:spPr>
          <a:xfrm flipV="1">
            <a:off x="7818103" y="378470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4CEB09A-AA5D-4BA3-ED82-6DED300A3BF6}"/>
              </a:ext>
            </a:extLst>
          </p:cNvPr>
          <p:cNvSpPr txBox="1"/>
          <p:nvPr/>
        </p:nvSpPr>
        <p:spPr>
          <a:xfrm>
            <a:off x="7620457" y="354120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907B701-C4C8-B894-9E39-D58D1B98E336}"/>
              </a:ext>
            </a:extLst>
          </p:cNvPr>
          <p:cNvCxnSpPr>
            <a:cxnSpLocks/>
          </p:cNvCxnSpPr>
          <p:nvPr/>
        </p:nvCxnSpPr>
        <p:spPr>
          <a:xfrm flipV="1">
            <a:off x="2244518" y="299291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DAFBD6C-6AB3-17DD-52C9-E78E8A78FD50}"/>
              </a:ext>
            </a:extLst>
          </p:cNvPr>
          <p:cNvSpPr txBox="1"/>
          <p:nvPr/>
        </p:nvSpPr>
        <p:spPr>
          <a:xfrm>
            <a:off x="2106518" y="275613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4AEAD96-2951-4309-8806-FBD6DD33706B}"/>
              </a:ext>
            </a:extLst>
          </p:cNvPr>
          <p:cNvCxnSpPr>
            <a:cxnSpLocks/>
          </p:cNvCxnSpPr>
          <p:nvPr/>
        </p:nvCxnSpPr>
        <p:spPr>
          <a:xfrm flipV="1">
            <a:off x="2242204" y="376976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C0F179DD-BE95-E3A2-286E-A8FDD4773E7A}"/>
              </a:ext>
            </a:extLst>
          </p:cNvPr>
          <p:cNvSpPr txBox="1"/>
          <p:nvPr/>
        </p:nvSpPr>
        <p:spPr>
          <a:xfrm>
            <a:off x="2104204" y="353299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E6B6C4-CB88-674C-EC6E-7636923E1A21}"/>
              </a:ext>
            </a:extLst>
          </p:cNvPr>
          <p:cNvSpPr txBox="1"/>
          <p:nvPr/>
        </p:nvSpPr>
        <p:spPr>
          <a:xfrm>
            <a:off x="8060937" y="3540430"/>
            <a:ext cx="16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CC8E75F-B842-749B-B2A2-19CC3716FD9D}"/>
              </a:ext>
            </a:extLst>
          </p:cNvPr>
          <p:cNvCxnSpPr>
            <a:cxnSpLocks/>
          </p:cNvCxnSpPr>
          <p:nvPr/>
        </p:nvCxnSpPr>
        <p:spPr>
          <a:xfrm>
            <a:off x="7471066" y="307888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63F2245-C04D-2320-03E5-9E912025A31B}"/>
              </a:ext>
            </a:extLst>
          </p:cNvPr>
          <p:cNvCxnSpPr>
            <a:cxnSpLocks/>
          </p:cNvCxnSpPr>
          <p:nvPr/>
        </p:nvCxnSpPr>
        <p:spPr>
          <a:xfrm flipV="1">
            <a:off x="7831358" y="297604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98C0FE3-2F60-C565-F6C7-773766CB9411}"/>
              </a:ext>
            </a:extLst>
          </p:cNvPr>
          <p:cNvSpPr txBox="1"/>
          <p:nvPr/>
        </p:nvSpPr>
        <p:spPr>
          <a:xfrm>
            <a:off x="7633711" y="273747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065A21E-4756-C643-EFAB-9A8CA0BB8021}"/>
              </a:ext>
            </a:extLst>
          </p:cNvPr>
          <p:cNvSpPr txBox="1"/>
          <p:nvPr/>
        </p:nvSpPr>
        <p:spPr>
          <a:xfrm>
            <a:off x="8320110" y="2708194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3581977-C13D-B36A-180A-4A756D3D2F5B}"/>
              </a:ext>
            </a:extLst>
          </p:cNvPr>
          <p:cNvSpPr txBox="1"/>
          <p:nvPr/>
        </p:nvSpPr>
        <p:spPr>
          <a:xfrm>
            <a:off x="5976420" y="3659698"/>
            <a:ext cx="16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end_counter</a:t>
            </a:r>
            <a:endParaRPr lang="fr-FR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A389107-41D2-84BC-DE58-97956A6BE37C}"/>
              </a:ext>
            </a:extLst>
          </p:cNvPr>
          <p:cNvSpPr txBox="1"/>
          <p:nvPr/>
        </p:nvSpPr>
        <p:spPr>
          <a:xfrm>
            <a:off x="6403145" y="2820904"/>
            <a:ext cx="1196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counter</a:t>
            </a:r>
            <a:endParaRPr lang="fr-FR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486C779-E107-9454-2EFB-C2054FE5FF50}"/>
              </a:ext>
            </a:extLst>
          </p:cNvPr>
          <p:cNvSpPr txBox="1"/>
          <p:nvPr/>
        </p:nvSpPr>
        <p:spPr>
          <a:xfrm>
            <a:off x="2666713" y="2840900"/>
            <a:ext cx="86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DEB5491-F160-44D1-6E84-533BE5F04940}"/>
              </a:ext>
            </a:extLst>
          </p:cNvPr>
          <p:cNvSpPr txBox="1"/>
          <p:nvPr/>
        </p:nvSpPr>
        <p:spPr>
          <a:xfrm>
            <a:off x="2769119" y="3584603"/>
            <a:ext cx="86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2BC6A4D4-346E-83EB-37C5-48047D7AD955}"/>
              </a:ext>
            </a:extLst>
          </p:cNvPr>
          <p:cNvSpPr/>
          <p:nvPr/>
        </p:nvSpPr>
        <p:spPr>
          <a:xfrm>
            <a:off x="4214844" y="1945072"/>
            <a:ext cx="1629365" cy="58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65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B26A29F-4B72-DA87-CAFE-04858AE6E6D7}"/>
              </a:ext>
            </a:extLst>
          </p:cNvPr>
          <p:cNvSpPr txBox="1"/>
          <p:nvPr/>
        </p:nvSpPr>
        <p:spPr>
          <a:xfrm>
            <a:off x="914400" y="72887"/>
            <a:ext cx="4509761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TESTBENCH – COMPOSANT « </a:t>
            </a:r>
            <a:r>
              <a:rPr lang="fr-FR" sz="1400" dirty="0" err="1">
                <a:solidFill>
                  <a:srgbClr val="0070C0"/>
                </a:solidFill>
              </a:rPr>
              <a:t>count_x</a:t>
            </a:r>
            <a:r>
              <a:rPr lang="fr-FR" sz="1400" dirty="0">
                <a:solidFill>
                  <a:srgbClr val="0070C0"/>
                </a:solidFill>
              </a:rPr>
              <a:t> »</a:t>
            </a:r>
          </a:p>
          <a:p>
            <a:r>
              <a:rPr lang="fr-FR" sz="1400" dirty="0"/>
              <a:t> ---------------------------------------------</a:t>
            </a:r>
          </a:p>
          <a:p>
            <a:r>
              <a:rPr lang="fr-FR" sz="1400" dirty="0"/>
              <a:t>-- INITIALISATION</a:t>
            </a:r>
          </a:p>
          <a:p>
            <a:r>
              <a:rPr lang="fr-FR" sz="1400" dirty="0"/>
              <a:t>---------------------------------------------</a:t>
            </a:r>
          </a:p>
          <a:p>
            <a:endParaRPr lang="fr-FR" sz="1400" dirty="0"/>
          </a:p>
          <a:p>
            <a:r>
              <a:rPr lang="fr-FR" sz="1400" dirty="0"/>
              <a:t> --------------------------------------------------------------------------</a:t>
            </a:r>
          </a:p>
          <a:p>
            <a:r>
              <a:rPr lang="fr-FR" sz="1400" dirty="0"/>
              <a:t>-- PREMIER TEST : INCREMENTATION DU COMPTEUR x</a:t>
            </a:r>
          </a:p>
          <a:p>
            <a:r>
              <a:rPr lang="fr-FR" sz="1400" dirty="0"/>
              <a:t>-- Le signal x s’incrémente de 0 a 798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end_count_x</a:t>
            </a:r>
            <a:r>
              <a:rPr lang="fr-FR" sz="1400" dirty="0"/>
              <a:t> doit rester à 0 durant ce comptage</a:t>
            </a:r>
          </a:p>
          <a:p>
            <a:r>
              <a:rPr lang="fr-FR" sz="1400" dirty="0"/>
              <a:t> --------------------------------------------------------------------------</a:t>
            </a:r>
          </a:p>
          <a:p>
            <a:r>
              <a:rPr lang="fr-FR" sz="1400" dirty="0"/>
              <a:t>-- DEUXIEME TEST : TEST DE LA FIN DU COMPTAGE</a:t>
            </a:r>
          </a:p>
          <a:p>
            <a:r>
              <a:rPr lang="fr-FR" sz="1400" dirty="0"/>
              <a:t>-- x passe à 799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end_count_x</a:t>
            </a:r>
            <a:r>
              <a:rPr lang="fr-FR" sz="1400" dirty="0"/>
              <a:t> doit prendre la valeur 1</a:t>
            </a:r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TROISIEME TEST : INCREMENTATION DU COMPTEUR x</a:t>
            </a:r>
          </a:p>
          <a:p>
            <a:r>
              <a:rPr lang="fr-FR" sz="1400" dirty="0"/>
              <a:t>-- Le signal x s’incrémente de 0 a 798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end_count_x</a:t>
            </a:r>
            <a:r>
              <a:rPr lang="fr-FR" sz="1400" dirty="0"/>
              <a:t> doit rester à 0 durant ce comptage</a:t>
            </a:r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 -- QUATRIEME TEST : TEST DE LA FIN DU COMPTAGE</a:t>
            </a:r>
          </a:p>
          <a:p>
            <a:r>
              <a:rPr lang="fr-FR" sz="1400" dirty="0"/>
              <a:t>-- x passe à 799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end_count_x</a:t>
            </a:r>
            <a:r>
              <a:rPr lang="fr-FR" sz="1400" dirty="0"/>
              <a:t> doit prendre la valeur 1</a:t>
            </a:r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CINQUIEME TEST : TEST DU RESET</a:t>
            </a:r>
          </a:p>
          <a:p>
            <a:r>
              <a:rPr lang="fr-FR" sz="1400" dirty="0"/>
              <a:t>-- VERIFICATION QUE LE COMPTEUR EST BIEN REINITIALISE</a:t>
            </a:r>
          </a:p>
          <a:p>
            <a:r>
              <a:rPr lang="fr-FR" sz="1400" dirty="0"/>
              <a:t>-- Suite au reset, le signal x s’incrémente de 0 a 798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end_count_x</a:t>
            </a:r>
            <a:r>
              <a:rPr lang="fr-FR" sz="1400" dirty="0"/>
              <a:t> doit rester à 0 durant ce comptage</a:t>
            </a:r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SIXIEME TEST : TEST DE LA FIN DU COMPTAGE</a:t>
            </a:r>
          </a:p>
          <a:p>
            <a:r>
              <a:rPr lang="fr-FR" sz="1400" dirty="0"/>
              <a:t>-- x passe à 799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end_count_x</a:t>
            </a:r>
            <a:r>
              <a:rPr lang="fr-FR" sz="1400" dirty="0"/>
              <a:t> doit prendre la valeur 1</a:t>
            </a:r>
          </a:p>
          <a:p>
            <a:r>
              <a:rPr lang="fr-FR" sz="1400" dirty="0"/>
              <a:t>--------------------------------------------------------------------------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31EDD6-1489-47E9-739F-F79A720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58" y="277500"/>
            <a:ext cx="5218733" cy="228017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3CA22B2-7B00-FEDB-E60C-DCABFE2F7758}"/>
              </a:ext>
            </a:extLst>
          </p:cNvPr>
          <p:cNvSpPr txBox="1"/>
          <p:nvPr/>
        </p:nvSpPr>
        <p:spPr>
          <a:xfrm>
            <a:off x="7003774" y="3346224"/>
            <a:ext cx="33987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PRINCIPE DES TESTS</a:t>
            </a:r>
          </a:p>
          <a:p>
            <a:r>
              <a:rPr lang="fr-FR" sz="1400" dirty="0"/>
              <a:t> ---------------------------------------------</a:t>
            </a:r>
          </a:p>
          <a:p>
            <a:r>
              <a:rPr lang="fr-FR" sz="1400" dirty="0"/>
              <a:t>-- On compte les fronts montants d’horloge.</a:t>
            </a:r>
          </a:p>
          <a:p>
            <a:r>
              <a:rPr lang="fr-FR" sz="1400" dirty="0"/>
              <a:t>-- On vérifie que le compteur x s’incrémente</a:t>
            </a:r>
          </a:p>
          <a:p>
            <a:r>
              <a:rPr lang="fr-FR" sz="1400" dirty="0"/>
              <a:t>-- dans le même timing.</a:t>
            </a:r>
          </a:p>
          <a:p>
            <a:r>
              <a:rPr lang="fr-FR" sz="1400" dirty="0"/>
              <a:t>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49806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5975CD28-A7A4-46A2-F171-9397A7227F67}"/>
              </a:ext>
            </a:extLst>
          </p:cNvPr>
          <p:cNvSpPr txBox="1"/>
          <p:nvPr/>
        </p:nvSpPr>
        <p:spPr>
          <a:xfrm>
            <a:off x="468133" y="223438"/>
            <a:ext cx="262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</a:t>
            </a:r>
            <a:r>
              <a:rPr lang="fr-FR" sz="2800" u="sng" dirty="0" err="1">
                <a:solidFill>
                  <a:srgbClr val="0070C0"/>
                </a:solidFill>
              </a:rPr>
              <a:t>hsync</a:t>
            </a:r>
            <a:endParaRPr lang="fr-FR" sz="2800" u="sng" dirty="0">
              <a:solidFill>
                <a:srgbClr val="0070C0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7A8085-8AA9-E737-C8CA-A4D090771064}"/>
              </a:ext>
            </a:extLst>
          </p:cNvPr>
          <p:cNvCxnSpPr>
            <a:cxnSpLocks/>
          </p:cNvCxnSpPr>
          <p:nvPr/>
        </p:nvCxnSpPr>
        <p:spPr>
          <a:xfrm>
            <a:off x="6043440" y="186058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75DD670-83BE-96FB-2D8B-367F9A746595}"/>
              </a:ext>
            </a:extLst>
          </p:cNvPr>
          <p:cNvCxnSpPr>
            <a:cxnSpLocks/>
          </p:cNvCxnSpPr>
          <p:nvPr/>
        </p:nvCxnSpPr>
        <p:spPr>
          <a:xfrm>
            <a:off x="9008257" y="258338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59A0FAF-060F-CB9A-BD6F-0842AAB96C86}"/>
              </a:ext>
            </a:extLst>
          </p:cNvPr>
          <p:cNvCxnSpPr>
            <a:cxnSpLocks/>
          </p:cNvCxnSpPr>
          <p:nvPr/>
        </p:nvCxnSpPr>
        <p:spPr>
          <a:xfrm>
            <a:off x="4088187" y="166455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D00B3E5-A576-6B77-47D9-FD757E48EACB}"/>
              </a:ext>
            </a:extLst>
          </p:cNvPr>
          <p:cNvCxnSpPr>
            <a:cxnSpLocks/>
          </p:cNvCxnSpPr>
          <p:nvPr/>
        </p:nvCxnSpPr>
        <p:spPr>
          <a:xfrm flipV="1">
            <a:off x="4448480" y="157994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4CEB09A-AA5D-4BA3-ED82-6DED300A3BF6}"/>
              </a:ext>
            </a:extLst>
          </p:cNvPr>
          <p:cNvSpPr txBox="1"/>
          <p:nvPr/>
        </p:nvSpPr>
        <p:spPr>
          <a:xfrm>
            <a:off x="4250834" y="133644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907B701-C4C8-B894-9E39-D58D1B98E336}"/>
              </a:ext>
            </a:extLst>
          </p:cNvPr>
          <p:cNvCxnSpPr>
            <a:cxnSpLocks/>
          </p:cNvCxnSpPr>
          <p:nvPr/>
        </p:nvCxnSpPr>
        <p:spPr>
          <a:xfrm flipV="1">
            <a:off x="6479036" y="175788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DAFBD6C-6AB3-17DD-52C9-E78E8A78FD50}"/>
              </a:ext>
            </a:extLst>
          </p:cNvPr>
          <p:cNvSpPr txBox="1"/>
          <p:nvPr/>
        </p:nvSpPr>
        <p:spPr>
          <a:xfrm>
            <a:off x="6341036" y="152110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4AEAD96-2951-4309-8806-FBD6DD33706B}"/>
              </a:ext>
            </a:extLst>
          </p:cNvPr>
          <p:cNvCxnSpPr>
            <a:cxnSpLocks/>
          </p:cNvCxnSpPr>
          <p:nvPr/>
        </p:nvCxnSpPr>
        <p:spPr>
          <a:xfrm flipV="1">
            <a:off x="9441539" y="250878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C0F179DD-BE95-E3A2-286E-A8FDD4773E7A}"/>
              </a:ext>
            </a:extLst>
          </p:cNvPr>
          <p:cNvSpPr txBox="1"/>
          <p:nvPr/>
        </p:nvSpPr>
        <p:spPr>
          <a:xfrm>
            <a:off x="9303539" y="227201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E6B6C4-CB88-674C-EC6E-7636923E1A21}"/>
              </a:ext>
            </a:extLst>
          </p:cNvPr>
          <p:cNvSpPr txBox="1"/>
          <p:nvPr/>
        </p:nvSpPr>
        <p:spPr>
          <a:xfrm>
            <a:off x="2035655" y="1764363"/>
            <a:ext cx="225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H_PIX + H_FPORCH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CC8E75F-B842-749B-B2A2-19CC3716FD9D}"/>
              </a:ext>
            </a:extLst>
          </p:cNvPr>
          <p:cNvCxnSpPr>
            <a:cxnSpLocks/>
          </p:cNvCxnSpPr>
          <p:nvPr/>
        </p:nvCxnSpPr>
        <p:spPr>
          <a:xfrm>
            <a:off x="4095125" y="208875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63F2245-C04D-2320-03E5-9E912025A31B}"/>
              </a:ext>
            </a:extLst>
          </p:cNvPr>
          <p:cNvCxnSpPr>
            <a:cxnSpLocks/>
          </p:cNvCxnSpPr>
          <p:nvPr/>
        </p:nvCxnSpPr>
        <p:spPr>
          <a:xfrm flipV="1">
            <a:off x="4455417" y="198590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98C0FE3-2F60-C565-F6C7-773766CB9411}"/>
              </a:ext>
            </a:extLst>
          </p:cNvPr>
          <p:cNvSpPr txBox="1"/>
          <p:nvPr/>
        </p:nvSpPr>
        <p:spPr>
          <a:xfrm>
            <a:off x="4257770" y="174734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065A21E-4756-C643-EFAB-9A8CA0BB8021}"/>
              </a:ext>
            </a:extLst>
          </p:cNvPr>
          <p:cNvSpPr txBox="1"/>
          <p:nvPr/>
        </p:nvSpPr>
        <p:spPr>
          <a:xfrm>
            <a:off x="3749695" y="1308820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371FBB4-1623-90DA-D220-185DB10C5F4C}"/>
              </a:ext>
            </a:extLst>
          </p:cNvPr>
          <p:cNvSpPr/>
          <p:nvPr/>
        </p:nvSpPr>
        <p:spPr>
          <a:xfrm>
            <a:off x="4951091" y="1396512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&gt;=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9DD5B5-57EC-FBF1-D74C-6DED458771F6}"/>
              </a:ext>
            </a:extLst>
          </p:cNvPr>
          <p:cNvSpPr txBox="1"/>
          <p:nvPr/>
        </p:nvSpPr>
        <p:spPr>
          <a:xfrm>
            <a:off x="9536985" y="2235342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913067-EFB9-4F1C-5A58-1876DD8AE584}"/>
              </a:ext>
            </a:extLst>
          </p:cNvPr>
          <p:cNvCxnSpPr>
            <a:cxnSpLocks/>
          </p:cNvCxnSpPr>
          <p:nvPr/>
        </p:nvCxnSpPr>
        <p:spPr>
          <a:xfrm>
            <a:off x="6050799" y="339915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D1EED8E-A7B0-47BD-60A8-26E185FDFE71}"/>
              </a:ext>
            </a:extLst>
          </p:cNvPr>
          <p:cNvCxnSpPr>
            <a:cxnSpLocks/>
          </p:cNvCxnSpPr>
          <p:nvPr/>
        </p:nvCxnSpPr>
        <p:spPr>
          <a:xfrm>
            <a:off x="4095546" y="320311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C187EEB-A615-A11C-A497-121CD12047BB}"/>
              </a:ext>
            </a:extLst>
          </p:cNvPr>
          <p:cNvCxnSpPr>
            <a:cxnSpLocks/>
          </p:cNvCxnSpPr>
          <p:nvPr/>
        </p:nvCxnSpPr>
        <p:spPr>
          <a:xfrm flipV="1">
            <a:off x="4455839" y="31185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545CA2F-78EB-2BB7-BC44-4A7AAD5B6B13}"/>
              </a:ext>
            </a:extLst>
          </p:cNvPr>
          <p:cNvSpPr txBox="1"/>
          <p:nvPr/>
        </p:nvSpPr>
        <p:spPr>
          <a:xfrm>
            <a:off x="4258193" y="287500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1A43D9-7513-7531-C6C8-E5A3A35C48AC}"/>
              </a:ext>
            </a:extLst>
          </p:cNvPr>
          <p:cNvCxnSpPr>
            <a:cxnSpLocks/>
          </p:cNvCxnSpPr>
          <p:nvPr/>
        </p:nvCxnSpPr>
        <p:spPr>
          <a:xfrm flipV="1">
            <a:off x="6486395" y="329644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C248A25-646F-F310-2C83-B8D46E3B0D36}"/>
              </a:ext>
            </a:extLst>
          </p:cNvPr>
          <p:cNvSpPr txBox="1"/>
          <p:nvPr/>
        </p:nvSpPr>
        <p:spPr>
          <a:xfrm>
            <a:off x="6348395" y="305966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E58A1A-D831-7E21-2F2F-E5CC861B9D47}"/>
              </a:ext>
            </a:extLst>
          </p:cNvPr>
          <p:cNvSpPr txBox="1"/>
          <p:nvPr/>
        </p:nvSpPr>
        <p:spPr>
          <a:xfrm>
            <a:off x="848512" y="3257986"/>
            <a:ext cx="34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H_PIX + H_FPORCH + HSYNC_SIZE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7B5525E-B7F6-E058-6F5A-22EB7F63A806}"/>
              </a:ext>
            </a:extLst>
          </p:cNvPr>
          <p:cNvCxnSpPr>
            <a:cxnSpLocks/>
          </p:cNvCxnSpPr>
          <p:nvPr/>
        </p:nvCxnSpPr>
        <p:spPr>
          <a:xfrm>
            <a:off x="4102484" y="362731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A4A7A2-2CD6-182C-7203-6955DFB49959}"/>
              </a:ext>
            </a:extLst>
          </p:cNvPr>
          <p:cNvCxnSpPr>
            <a:cxnSpLocks/>
          </p:cNvCxnSpPr>
          <p:nvPr/>
        </p:nvCxnSpPr>
        <p:spPr>
          <a:xfrm flipV="1">
            <a:off x="4462776" y="352446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72E23B4-2B56-CF21-A28D-574F217213B6}"/>
              </a:ext>
            </a:extLst>
          </p:cNvPr>
          <p:cNvSpPr txBox="1"/>
          <p:nvPr/>
        </p:nvSpPr>
        <p:spPr>
          <a:xfrm>
            <a:off x="4265129" y="328590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F54F61-8940-BF10-FC69-AE19DCEC2966}"/>
              </a:ext>
            </a:extLst>
          </p:cNvPr>
          <p:cNvSpPr txBox="1"/>
          <p:nvPr/>
        </p:nvSpPr>
        <p:spPr>
          <a:xfrm>
            <a:off x="3757054" y="2847381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4D1085F-1864-D9B2-F677-C20A32DA9255}"/>
              </a:ext>
            </a:extLst>
          </p:cNvPr>
          <p:cNvSpPr/>
          <p:nvPr/>
        </p:nvSpPr>
        <p:spPr>
          <a:xfrm>
            <a:off x="4958450" y="2935073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19" name="Organigramme : Délai 18">
            <a:extLst>
              <a:ext uri="{FF2B5EF4-FFF2-40B4-BE49-F238E27FC236}">
                <a16:creationId xmlns:a16="http://schemas.microsoft.com/office/drawing/2014/main" id="{ED1B8E6E-47EC-FF0D-38F5-C6F89767C217}"/>
              </a:ext>
            </a:extLst>
          </p:cNvPr>
          <p:cNvSpPr/>
          <p:nvPr/>
        </p:nvSpPr>
        <p:spPr>
          <a:xfrm>
            <a:off x="7086472" y="1355995"/>
            <a:ext cx="1782713" cy="2617259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9B323F3-4935-3288-3633-E8AF79206968}"/>
              </a:ext>
            </a:extLst>
          </p:cNvPr>
          <p:cNvSpPr/>
          <p:nvPr/>
        </p:nvSpPr>
        <p:spPr>
          <a:xfrm>
            <a:off x="8867823" y="2512239"/>
            <a:ext cx="133808" cy="15238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E6E928-0EEA-8B95-EDEB-8A0E11477E30}"/>
              </a:ext>
            </a:extLst>
          </p:cNvPr>
          <p:cNvSpPr/>
          <p:nvPr/>
        </p:nvSpPr>
        <p:spPr>
          <a:xfrm>
            <a:off x="3200400" y="4691270"/>
            <a:ext cx="2941983" cy="13318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calculate_hsync</a:t>
            </a:r>
            <a:endParaRPr lang="fr-FR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E877508-DD63-3101-2095-AEB96CF62CE7}"/>
              </a:ext>
            </a:extLst>
          </p:cNvPr>
          <p:cNvCxnSpPr>
            <a:cxnSpLocks/>
          </p:cNvCxnSpPr>
          <p:nvPr/>
        </p:nvCxnSpPr>
        <p:spPr>
          <a:xfrm>
            <a:off x="2164727" y="534923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B4FEEB0-EDA8-DC82-6BAD-8079902EB271}"/>
              </a:ext>
            </a:extLst>
          </p:cNvPr>
          <p:cNvCxnSpPr>
            <a:cxnSpLocks/>
          </p:cNvCxnSpPr>
          <p:nvPr/>
        </p:nvCxnSpPr>
        <p:spPr>
          <a:xfrm flipV="1">
            <a:off x="2525020" y="526462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7E6D15E5-AD1E-0A84-EE4C-F73C6A9C739A}"/>
              </a:ext>
            </a:extLst>
          </p:cNvPr>
          <p:cNvSpPr txBox="1"/>
          <p:nvPr/>
        </p:nvSpPr>
        <p:spPr>
          <a:xfrm>
            <a:off x="2327374" y="502111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4F904ED-69A4-AA93-E234-C6342605A737}"/>
              </a:ext>
            </a:extLst>
          </p:cNvPr>
          <p:cNvSpPr txBox="1"/>
          <p:nvPr/>
        </p:nvSpPr>
        <p:spPr>
          <a:xfrm>
            <a:off x="1826235" y="4993497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AD4D5F1-8FFA-E248-EC49-2987B105D3B1}"/>
              </a:ext>
            </a:extLst>
          </p:cNvPr>
          <p:cNvCxnSpPr>
            <a:cxnSpLocks/>
          </p:cNvCxnSpPr>
          <p:nvPr/>
        </p:nvCxnSpPr>
        <p:spPr>
          <a:xfrm>
            <a:off x="6121416" y="530695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BB47D6C-C27D-6FB8-47FA-1E0B534B5CAC}"/>
              </a:ext>
            </a:extLst>
          </p:cNvPr>
          <p:cNvCxnSpPr>
            <a:cxnSpLocks/>
          </p:cNvCxnSpPr>
          <p:nvPr/>
        </p:nvCxnSpPr>
        <p:spPr>
          <a:xfrm flipV="1">
            <a:off x="6554698" y="523236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2C940CC-F8DC-0ABC-B976-32E58A281D45}"/>
              </a:ext>
            </a:extLst>
          </p:cNvPr>
          <p:cNvSpPr txBox="1"/>
          <p:nvPr/>
        </p:nvSpPr>
        <p:spPr>
          <a:xfrm>
            <a:off x="6416698" y="499558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26879F9-E68B-174A-6F4B-58511C9B203C}"/>
              </a:ext>
            </a:extLst>
          </p:cNvPr>
          <p:cNvSpPr txBox="1"/>
          <p:nvPr/>
        </p:nvSpPr>
        <p:spPr>
          <a:xfrm>
            <a:off x="6650144" y="4958919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19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E7ECEF-2A5E-1290-16C6-6B21486D2849}"/>
              </a:ext>
            </a:extLst>
          </p:cNvPr>
          <p:cNvSpPr txBox="1"/>
          <p:nvPr/>
        </p:nvSpPr>
        <p:spPr>
          <a:xfrm>
            <a:off x="828319" y="863388"/>
            <a:ext cx="965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Sujet de projet :</a:t>
            </a:r>
          </a:p>
          <a:p>
            <a:r>
              <a:rPr lang="fr-FR" dirty="0">
                <a:solidFill>
                  <a:srgbClr val="0070C0"/>
                </a:solidFill>
              </a:rPr>
              <a:t>Réalisation d’une IP de traitement d’image sur cible Zynq7020 et affichage VGA, étape intermédiaire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93666C-CD08-8624-139D-5F6B5737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64" y="2485269"/>
            <a:ext cx="7487035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5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F3B49-EA79-EBD2-BE42-B04FE0D7492D}"/>
              </a:ext>
            </a:extLst>
          </p:cNvPr>
          <p:cNvSpPr/>
          <p:nvPr/>
        </p:nvSpPr>
        <p:spPr>
          <a:xfrm>
            <a:off x="4978857" y="2089954"/>
            <a:ext cx="1304693" cy="16503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D4200D4-0560-B215-1786-17F056E9DFF2}"/>
              </a:ext>
            </a:extLst>
          </p:cNvPr>
          <p:cNvCxnSpPr>
            <a:cxnSpLocks/>
          </p:cNvCxnSpPr>
          <p:nvPr/>
        </p:nvCxnSpPr>
        <p:spPr>
          <a:xfrm>
            <a:off x="4978857" y="31939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380CE22-1099-097C-79F7-F12893F90C4E}"/>
              </a:ext>
            </a:extLst>
          </p:cNvPr>
          <p:cNvCxnSpPr>
            <a:cxnSpLocks/>
          </p:cNvCxnSpPr>
          <p:nvPr/>
        </p:nvCxnSpPr>
        <p:spPr>
          <a:xfrm>
            <a:off x="4978857" y="3216227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ABDB2CB-8D82-39F0-B69B-862AEA672D90}"/>
              </a:ext>
            </a:extLst>
          </p:cNvPr>
          <p:cNvCxnSpPr>
            <a:cxnSpLocks/>
          </p:cNvCxnSpPr>
          <p:nvPr/>
        </p:nvCxnSpPr>
        <p:spPr>
          <a:xfrm flipH="1">
            <a:off x="4978857" y="3324022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78A6E6B-DF5D-B4F8-A3BD-9525AA97A30B}"/>
              </a:ext>
            </a:extLst>
          </p:cNvPr>
          <p:cNvCxnSpPr>
            <a:cxnSpLocks/>
          </p:cNvCxnSpPr>
          <p:nvPr/>
        </p:nvCxnSpPr>
        <p:spPr>
          <a:xfrm flipV="1">
            <a:off x="6283550" y="2500558"/>
            <a:ext cx="1922388" cy="94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01D470-A91A-5005-0DFD-5590B522B5B8}"/>
              </a:ext>
            </a:extLst>
          </p:cNvPr>
          <p:cNvCxnSpPr>
            <a:cxnSpLocks/>
          </p:cNvCxnSpPr>
          <p:nvPr/>
        </p:nvCxnSpPr>
        <p:spPr>
          <a:xfrm>
            <a:off x="227222" y="1034849"/>
            <a:ext cx="999071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18B5EDC-A5B7-E9FE-F552-987A05B30441}"/>
              </a:ext>
            </a:extLst>
          </p:cNvPr>
          <p:cNvCxnSpPr>
            <a:cxnSpLocks/>
          </p:cNvCxnSpPr>
          <p:nvPr/>
        </p:nvCxnSpPr>
        <p:spPr>
          <a:xfrm>
            <a:off x="3212587" y="2519821"/>
            <a:ext cx="176626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E225A4A-F166-33FD-3D23-5989EBB1FD3E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5631204" y="3740334"/>
            <a:ext cx="3718" cy="36121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D9F15C7-DBE8-0D17-0670-08B6B732E17F}"/>
              </a:ext>
            </a:extLst>
          </p:cNvPr>
          <p:cNvSpPr txBox="1"/>
          <p:nvPr/>
        </p:nvSpPr>
        <p:spPr>
          <a:xfrm>
            <a:off x="4723773" y="4046265"/>
            <a:ext cx="1814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AFED31A-38B2-A25A-932F-36554886FEF9}"/>
              </a:ext>
            </a:extLst>
          </p:cNvPr>
          <p:cNvCxnSpPr>
            <a:cxnSpLocks/>
          </p:cNvCxnSpPr>
          <p:nvPr/>
        </p:nvCxnSpPr>
        <p:spPr>
          <a:xfrm>
            <a:off x="4514222" y="3324022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624CDB5-9174-2C3B-DD85-C680320A18EC}"/>
              </a:ext>
            </a:extLst>
          </p:cNvPr>
          <p:cNvSpPr txBox="1"/>
          <p:nvPr/>
        </p:nvSpPr>
        <p:spPr>
          <a:xfrm>
            <a:off x="3886037" y="3193923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004F2E-825C-C275-A3E6-9C42C150D11A}"/>
              </a:ext>
            </a:extLst>
          </p:cNvPr>
          <p:cNvCxnSpPr>
            <a:cxnSpLocks/>
          </p:cNvCxnSpPr>
          <p:nvPr/>
        </p:nvCxnSpPr>
        <p:spPr>
          <a:xfrm>
            <a:off x="1604885" y="27568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8212DFA-87D3-597A-A2FD-E09F5F97A97A}"/>
              </a:ext>
            </a:extLst>
          </p:cNvPr>
          <p:cNvCxnSpPr>
            <a:cxnSpLocks/>
          </p:cNvCxnSpPr>
          <p:nvPr/>
        </p:nvCxnSpPr>
        <p:spPr>
          <a:xfrm>
            <a:off x="1176421" y="2072875"/>
            <a:ext cx="42846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88DFB7E-35D3-3E21-918D-570516EB01C9}"/>
              </a:ext>
            </a:extLst>
          </p:cNvPr>
          <p:cNvCxnSpPr>
            <a:cxnSpLocks/>
          </p:cNvCxnSpPr>
          <p:nvPr/>
        </p:nvCxnSpPr>
        <p:spPr>
          <a:xfrm flipV="1">
            <a:off x="222134" y="1034849"/>
            <a:ext cx="0" cy="147571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56BFB438-E42E-FFFC-E84C-5BCAADC16663}"/>
              </a:ext>
            </a:extLst>
          </p:cNvPr>
          <p:cNvSpPr txBox="1"/>
          <p:nvPr/>
        </p:nvSpPr>
        <p:spPr>
          <a:xfrm>
            <a:off x="10326125" y="2339951"/>
            <a:ext cx="239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D5D05C7-2B92-53A7-BA69-C20A743072F0}"/>
              </a:ext>
            </a:extLst>
          </p:cNvPr>
          <p:cNvCxnSpPr>
            <a:cxnSpLocks/>
          </p:cNvCxnSpPr>
          <p:nvPr/>
        </p:nvCxnSpPr>
        <p:spPr>
          <a:xfrm flipV="1">
            <a:off x="2259899" y="224473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D3964E-6FD5-5121-8F20-4043500242BE}"/>
              </a:ext>
            </a:extLst>
          </p:cNvPr>
          <p:cNvCxnSpPr>
            <a:cxnSpLocks/>
          </p:cNvCxnSpPr>
          <p:nvPr/>
        </p:nvCxnSpPr>
        <p:spPr>
          <a:xfrm flipV="1">
            <a:off x="6743073" y="242288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B72A865-60E1-5601-A0A3-0D75A12AD031}"/>
              </a:ext>
            </a:extLst>
          </p:cNvPr>
          <p:cNvCxnSpPr>
            <a:cxnSpLocks/>
          </p:cNvCxnSpPr>
          <p:nvPr/>
        </p:nvCxnSpPr>
        <p:spPr>
          <a:xfrm flipV="1">
            <a:off x="3916531" y="243520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DD21A40A-CE77-707F-B945-71F74D0339F1}"/>
              </a:ext>
            </a:extLst>
          </p:cNvPr>
          <p:cNvSpPr txBox="1"/>
          <p:nvPr/>
        </p:nvSpPr>
        <p:spPr>
          <a:xfrm>
            <a:off x="6664610" y="251019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BC52B58-9474-5B76-6787-4BBC07AA0ED3}"/>
              </a:ext>
            </a:extLst>
          </p:cNvPr>
          <p:cNvCxnSpPr>
            <a:cxnSpLocks/>
          </p:cNvCxnSpPr>
          <p:nvPr/>
        </p:nvCxnSpPr>
        <p:spPr>
          <a:xfrm>
            <a:off x="1590369" y="316329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E0DE533-0A98-ADB4-1D8A-502020C6172B}"/>
              </a:ext>
            </a:extLst>
          </p:cNvPr>
          <p:cNvCxnSpPr>
            <a:cxnSpLocks/>
          </p:cNvCxnSpPr>
          <p:nvPr/>
        </p:nvCxnSpPr>
        <p:spPr>
          <a:xfrm flipV="1">
            <a:off x="1742543" y="291514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D59C600D-3244-C215-21F2-FDA00B867866}"/>
              </a:ext>
            </a:extLst>
          </p:cNvPr>
          <p:cNvSpPr txBox="1"/>
          <p:nvPr/>
        </p:nvSpPr>
        <p:spPr>
          <a:xfrm>
            <a:off x="1812919" y="280684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7C49F56-0A4F-72A4-FF39-78F87E0FB4CC}"/>
              </a:ext>
            </a:extLst>
          </p:cNvPr>
          <p:cNvCxnSpPr>
            <a:cxnSpLocks/>
          </p:cNvCxnSpPr>
          <p:nvPr/>
        </p:nvCxnSpPr>
        <p:spPr>
          <a:xfrm flipV="1">
            <a:off x="1984619" y="1929758"/>
            <a:ext cx="0" cy="7006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4B2D04C-55AB-E728-F4C4-79E405BD117F}"/>
              </a:ext>
            </a:extLst>
          </p:cNvPr>
          <p:cNvCxnSpPr>
            <a:cxnSpLocks/>
          </p:cNvCxnSpPr>
          <p:nvPr/>
        </p:nvCxnSpPr>
        <p:spPr>
          <a:xfrm flipV="1">
            <a:off x="1601760" y="1692330"/>
            <a:ext cx="0" cy="11755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5B2D335-0AF3-1713-CC60-FB8971A9586A}"/>
              </a:ext>
            </a:extLst>
          </p:cNvPr>
          <p:cNvCxnSpPr>
            <a:cxnSpLocks/>
          </p:cNvCxnSpPr>
          <p:nvPr/>
        </p:nvCxnSpPr>
        <p:spPr>
          <a:xfrm flipH="1" flipV="1">
            <a:off x="1616628" y="1727178"/>
            <a:ext cx="364275" cy="20258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ACDC6FA-68F6-BB87-F519-D6F4318AAD44}"/>
              </a:ext>
            </a:extLst>
          </p:cNvPr>
          <p:cNvCxnSpPr>
            <a:cxnSpLocks/>
          </p:cNvCxnSpPr>
          <p:nvPr/>
        </p:nvCxnSpPr>
        <p:spPr>
          <a:xfrm flipH="1">
            <a:off x="1586893" y="2630427"/>
            <a:ext cx="394010" cy="21001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413D2967-0A0A-B1F7-7DD0-B2B9B197562B}"/>
              </a:ext>
            </a:extLst>
          </p:cNvPr>
          <p:cNvSpPr txBox="1"/>
          <p:nvPr/>
        </p:nvSpPr>
        <p:spPr>
          <a:xfrm>
            <a:off x="1398948" y="2299680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5F287FB-108C-4E19-1D00-BF6E7CEF8EB6}"/>
              </a:ext>
            </a:extLst>
          </p:cNvPr>
          <p:cNvSpPr txBox="1"/>
          <p:nvPr/>
        </p:nvSpPr>
        <p:spPr>
          <a:xfrm>
            <a:off x="1379661" y="1904926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989EADC-1449-A5B4-CCEC-EB7B424D98BC}"/>
              </a:ext>
            </a:extLst>
          </p:cNvPr>
          <p:cNvCxnSpPr>
            <a:cxnSpLocks/>
          </p:cNvCxnSpPr>
          <p:nvPr/>
        </p:nvCxnSpPr>
        <p:spPr>
          <a:xfrm>
            <a:off x="2836569" y="29669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289B3C0-5E91-E805-D8AC-2FEF61DF8738}"/>
              </a:ext>
            </a:extLst>
          </p:cNvPr>
          <p:cNvCxnSpPr>
            <a:cxnSpLocks/>
          </p:cNvCxnSpPr>
          <p:nvPr/>
        </p:nvCxnSpPr>
        <p:spPr>
          <a:xfrm>
            <a:off x="2822053" y="337338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81D8C63-B8FD-80A4-8138-6F17E329BF4D}"/>
              </a:ext>
            </a:extLst>
          </p:cNvPr>
          <p:cNvCxnSpPr>
            <a:cxnSpLocks/>
          </p:cNvCxnSpPr>
          <p:nvPr/>
        </p:nvCxnSpPr>
        <p:spPr>
          <a:xfrm flipV="1">
            <a:off x="2974227" y="356325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7926C9E-0F45-D858-C54A-9F00430EF181}"/>
              </a:ext>
            </a:extLst>
          </p:cNvPr>
          <p:cNvSpPr txBox="1"/>
          <p:nvPr/>
        </p:nvSpPr>
        <p:spPr>
          <a:xfrm>
            <a:off x="2979811" y="353795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B99512C-2258-6432-CADE-9124BA0DF174}"/>
              </a:ext>
            </a:extLst>
          </p:cNvPr>
          <p:cNvCxnSpPr>
            <a:cxnSpLocks/>
          </p:cNvCxnSpPr>
          <p:nvPr/>
        </p:nvCxnSpPr>
        <p:spPr>
          <a:xfrm flipV="1">
            <a:off x="3216303" y="2139846"/>
            <a:ext cx="0" cy="7006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C370002-0E27-F530-D436-F40ADDBCE2A4}"/>
              </a:ext>
            </a:extLst>
          </p:cNvPr>
          <p:cNvCxnSpPr>
            <a:cxnSpLocks/>
          </p:cNvCxnSpPr>
          <p:nvPr/>
        </p:nvCxnSpPr>
        <p:spPr>
          <a:xfrm flipV="1">
            <a:off x="2833444" y="1902418"/>
            <a:ext cx="0" cy="11755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A6303F47-0F4B-AC87-D074-A1EBDF3A2CE1}"/>
              </a:ext>
            </a:extLst>
          </p:cNvPr>
          <p:cNvCxnSpPr>
            <a:cxnSpLocks/>
          </p:cNvCxnSpPr>
          <p:nvPr/>
        </p:nvCxnSpPr>
        <p:spPr>
          <a:xfrm flipH="1" flipV="1">
            <a:off x="2848312" y="1937266"/>
            <a:ext cx="364275" cy="20258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05154E1-DBC6-3083-C686-D537C974FA76}"/>
              </a:ext>
            </a:extLst>
          </p:cNvPr>
          <p:cNvCxnSpPr>
            <a:cxnSpLocks/>
          </p:cNvCxnSpPr>
          <p:nvPr/>
        </p:nvCxnSpPr>
        <p:spPr>
          <a:xfrm flipH="1">
            <a:off x="2818577" y="2840515"/>
            <a:ext cx="394010" cy="21001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DAFA8DDA-D199-0A58-62F5-398E8E1EA3B7}"/>
              </a:ext>
            </a:extLst>
          </p:cNvPr>
          <p:cNvSpPr txBox="1"/>
          <p:nvPr/>
        </p:nvSpPr>
        <p:spPr>
          <a:xfrm>
            <a:off x="2621691" y="2134314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9566F8A-BA30-1B15-1025-F49327F6958F}"/>
              </a:ext>
            </a:extLst>
          </p:cNvPr>
          <p:cNvSpPr txBox="1"/>
          <p:nvPr/>
        </p:nvSpPr>
        <p:spPr>
          <a:xfrm>
            <a:off x="2617974" y="2466432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9A87503-D927-C1EF-070B-CBB191AE0541}"/>
              </a:ext>
            </a:extLst>
          </p:cNvPr>
          <p:cNvCxnSpPr>
            <a:cxnSpLocks/>
          </p:cNvCxnSpPr>
          <p:nvPr/>
        </p:nvCxnSpPr>
        <p:spPr>
          <a:xfrm>
            <a:off x="1983624" y="2323153"/>
            <a:ext cx="84982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5E64C299-C1BB-120E-060F-6E591329E479}"/>
              </a:ext>
            </a:extLst>
          </p:cNvPr>
          <p:cNvSpPr txBox="1"/>
          <p:nvPr/>
        </p:nvSpPr>
        <p:spPr>
          <a:xfrm>
            <a:off x="1933415" y="2506154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548F612-291F-915F-07A8-9A1CA362D353}"/>
              </a:ext>
            </a:extLst>
          </p:cNvPr>
          <p:cNvCxnSpPr>
            <a:cxnSpLocks/>
          </p:cNvCxnSpPr>
          <p:nvPr/>
        </p:nvCxnSpPr>
        <p:spPr>
          <a:xfrm>
            <a:off x="2424381" y="2690820"/>
            <a:ext cx="41382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A100796-52E9-5CE9-C045-82E0D36932A6}"/>
              </a:ext>
            </a:extLst>
          </p:cNvPr>
          <p:cNvCxnSpPr>
            <a:cxnSpLocks/>
          </p:cNvCxnSpPr>
          <p:nvPr/>
        </p:nvCxnSpPr>
        <p:spPr>
          <a:xfrm>
            <a:off x="222134" y="2498939"/>
            <a:ext cx="138275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88EA50AC-348D-7C49-4B51-87E44167194D}"/>
              </a:ext>
            </a:extLst>
          </p:cNvPr>
          <p:cNvCxnSpPr>
            <a:cxnSpLocks/>
          </p:cNvCxnSpPr>
          <p:nvPr/>
        </p:nvCxnSpPr>
        <p:spPr>
          <a:xfrm flipV="1">
            <a:off x="3056468" y="2931680"/>
            <a:ext cx="0" cy="162510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DB0EF47A-EA2B-CD32-FD7B-B8CAD16DBFEA}"/>
              </a:ext>
            </a:extLst>
          </p:cNvPr>
          <p:cNvCxnSpPr>
            <a:cxnSpLocks/>
          </p:cNvCxnSpPr>
          <p:nvPr/>
        </p:nvCxnSpPr>
        <p:spPr>
          <a:xfrm flipV="1">
            <a:off x="1824784" y="2722064"/>
            <a:ext cx="0" cy="117065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B229518C-A9B4-C3F4-5B2E-36CC6C59DB52}"/>
              </a:ext>
            </a:extLst>
          </p:cNvPr>
          <p:cNvSpPr/>
          <p:nvPr/>
        </p:nvSpPr>
        <p:spPr>
          <a:xfrm>
            <a:off x="527120" y="1794057"/>
            <a:ext cx="638207" cy="5576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+1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6DE1D34-CE62-E0F2-D456-5B437E140653}"/>
              </a:ext>
            </a:extLst>
          </p:cNvPr>
          <p:cNvSpPr/>
          <p:nvPr/>
        </p:nvSpPr>
        <p:spPr>
          <a:xfrm>
            <a:off x="8134726" y="2281968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=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3ED5295D-0ABB-8C41-A094-0F243D002463}"/>
              </a:ext>
            </a:extLst>
          </p:cNvPr>
          <p:cNvCxnSpPr>
            <a:cxnSpLocks/>
          </p:cNvCxnSpPr>
          <p:nvPr/>
        </p:nvCxnSpPr>
        <p:spPr>
          <a:xfrm flipV="1">
            <a:off x="7578455" y="1044103"/>
            <a:ext cx="0" cy="147571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C75F6F29-966C-D2CE-EBAF-221B071A146A}"/>
              </a:ext>
            </a:extLst>
          </p:cNvPr>
          <p:cNvCxnSpPr>
            <a:cxnSpLocks/>
          </p:cNvCxnSpPr>
          <p:nvPr/>
        </p:nvCxnSpPr>
        <p:spPr>
          <a:xfrm>
            <a:off x="223681" y="2085576"/>
            <a:ext cx="30343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F982EA4-CD85-2A52-9E9C-E45B9CAE3FCE}"/>
              </a:ext>
            </a:extLst>
          </p:cNvPr>
          <p:cNvCxnSpPr>
            <a:cxnSpLocks/>
          </p:cNvCxnSpPr>
          <p:nvPr/>
        </p:nvCxnSpPr>
        <p:spPr>
          <a:xfrm flipV="1">
            <a:off x="11796453" y="2954892"/>
            <a:ext cx="0" cy="160385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B1C990CF-32C9-D58A-2FE4-AC7AF1578913}"/>
              </a:ext>
            </a:extLst>
          </p:cNvPr>
          <p:cNvCxnSpPr>
            <a:cxnSpLocks/>
          </p:cNvCxnSpPr>
          <p:nvPr/>
        </p:nvCxnSpPr>
        <p:spPr>
          <a:xfrm>
            <a:off x="3056468" y="4558749"/>
            <a:ext cx="875185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BB34F125-086D-153D-7C61-41857B9DEF05}"/>
              </a:ext>
            </a:extLst>
          </p:cNvPr>
          <p:cNvSpPr txBox="1"/>
          <p:nvPr/>
        </p:nvSpPr>
        <p:spPr>
          <a:xfrm>
            <a:off x="3759853" y="215408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55C7BC5-3E3A-870E-72CC-2A29E0A21011}"/>
              </a:ext>
            </a:extLst>
          </p:cNvPr>
          <p:cNvSpPr txBox="1"/>
          <p:nvPr/>
        </p:nvSpPr>
        <p:spPr>
          <a:xfrm>
            <a:off x="2157717" y="225582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B81748D-088A-AC0E-DBDA-1DDDBB39A40C}"/>
              </a:ext>
            </a:extLst>
          </p:cNvPr>
          <p:cNvCxnSpPr>
            <a:cxnSpLocks/>
          </p:cNvCxnSpPr>
          <p:nvPr/>
        </p:nvCxnSpPr>
        <p:spPr>
          <a:xfrm flipV="1">
            <a:off x="2566609" y="260205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AF6C2E7-FF91-158F-0319-0B79A44A978D}"/>
              </a:ext>
            </a:extLst>
          </p:cNvPr>
          <p:cNvCxnSpPr>
            <a:cxnSpLocks/>
          </p:cNvCxnSpPr>
          <p:nvPr/>
        </p:nvCxnSpPr>
        <p:spPr>
          <a:xfrm flipV="1">
            <a:off x="1259596" y="242154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3130822D-6D0D-1C1C-CEA3-569863A421B9}"/>
              </a:ext>
            </a:extLst>
          </p:cNvPr>
          <p:cNvSpPr txBox="1"/>
          <p:nvPr/>
        </p:nvSpPr>
        <p:spPr>
          <a:xfrm>
            <a:off x="2490428" y="262621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8C336BF-EBF9-121A-0F47-AE578CECD7B7}"/>
              </a:ext>
            </a:extLst>
          </p:cNvPr>
          <p:cNvCxnSpPr>
            <a:cxnSpLocks/>
          </p:cNvCxnSpPr>
          <p:nvPr/>
        </p:nvCxnSpPr>
        <p:spPr>
          <a:xfrm flipV="1">
            <a:off x="1305828" y="198934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858E179E-B71E-B9B0-8F20-3B761629C1A2}"/>
              </a:ext>
            </a:extLst>
          </p:cNvPr>
          <p:cNvSpPr txBox="1"/>
          <p:nvPr/>
        </p:nvSpPr>
        <p:spPr>
          <a:xfrm>
            <a:off x="1111180" y="213682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23C7F21-7666-5A20-0695-E9AC48004920}"/>
              </a:ext>
            </a:extLst>
          </p:cNvPr>
          <p:cNvSpPr txBox="1"/>
          <p:nvPr/>
        </p:nvSpPr>
        <p:spPr>
          <a:xfrm>
            <a:off x="1144553" y="168134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36105743-C743-67D1-6A17-C5B065619D30}"/>
              </a:ext>
            </a:extLst>
          </p:cNvPr>
          <p:cNvSpPr/>
          <p:nvPr/>
        </p:nvSpPr>
        <p:spPr>
          <a:xfrm>
            <a:off x="185207" y="2028515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136C7086-F245-77DD-554C-B0CBFEB54294}"/>
              </a:ext>
            </a:extLst>
          </p:cNvPr>
          <p:cNvSpPr/>
          <p:nvPr/>
        </p:nvSpPr>
        <p:spPr>
          <a:xfrm>
            <a:off x="7537293" y="2458293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48CD03A5-9439-E251-3252-B687C652ABB7}"/>
              </a:ext>
            </a:extLst>
          </p:cNvPr>
          <p:cNvSpPr txBox="1"/>
          <p:nvPr/>
        </p:nvSpPr>
        <p:spPr>
          <a:xfrm>
            <a:off x="9534326" y="593941"/>
            <a:ext cx="65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60CBDFC4-F936-7C7B-7DDF-24785D1DE600}"/>
              </a:ext>
            </a:extLst>
          </p:cNvPr>
          <p:cNvSpPr txBox="1"/>
          <p:nvPr/>
        </p:nvSpPr>
        <p:spPr>
          <a:xfrm>
            <a:off x="6296069" y="3061380"/>
            <a:ext cx="2323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count_max_y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- 1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2C38153D-A7D1-77F1-00E0-60075D11C11C}"/>
              </a:ext>
            </a:extLst>
          </p:cNvPr>
          <p:cNvCxnSpPr>
            <a:cxnSpLocks/>
          </p:cNvCxnSpPr>
          <p:nvPr/>
        </p:nvCxnSpPr>
        <p:spPr>
          <a:xfrm>
            <a:off x="6865403" y="3024803"/>
            <a:ext cx="137631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rganigramme : Délai 78">
            <a:extLst>
              <a:ext uri="{FF2B5EF4-FFF2-40B4-BE49-F238E27FC236}">
                <a16:creationId xmlns:a16="http://schemas.microsoft.com/office/drawing/2014/main" id="{E5134DC0-BA00-4012-DAD6-40E2D99A9F56}"/>
              </a:ext>
            </a:extLst>
          </p:cNvPr>
          <p:cNvSpPr/>
          <p:nvPr/>
        </p:nvSpPr>
        <p:spPr>
          <a:xfrm>
            <a:off x="10341030" y="2556592"/>
            <a:ext cx="685256" cy="759996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2DF08DC-CF6F-6D36-983E-59DD7FBCE9F0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9219716" y="2755975"/>
            <a:ext cx="1126256" cy="1820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E82FB733-344D-E332-79F5-1178E229A851}"/>
              </a:ext>
            </a:extLst>
          </p:cNvPr>
          <p:cNvCxnSpPr>
            <a:cxnSpLocks/>
          </p:cNvCxnSpPr>
          <p:nvPr/>
        </p:nvCxnSpPr>
        <p:spPr>
          <a:xfrm>
            <a:off x="9608584" y="3099091"/>
            <a:ext cx="732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2426E42C-2689-13CE-51FD-1F96F192C789}"/>
              </a:ext>
            </a:extLst>
          </p:cNvPr>
          <p:cNvCxnSpPr>
            <a:cxnSpLocks/>
          </p:cNvCxnSpPr>
          <p:nvPr/>
        </p:nvCxnSpPr>
        <p:spPr>
          <a:xfrm>
            <a:off x="11016461" y="2945632"/>
            <a:ext cx="77999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8B574131-1220-6C27-84B4-1440165F1AD6}"/>
              </a:ext>
            </a:extLst>
          </p:cNvPr>
          <p:cNvCxnSpPr>
            <a:cxnSpLocks/>
          </p:cNvCxnSpPr>
          <p:nvPr/>
        </p:nvCxnSpPr>
        <p:spPr>
          <a:xfrm flipV="1">
            <a:off x="9708190" y="268866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AE109BB7-F106-298E-89B3-47A1C0ED414A}"/>
              </a:ext>
            </a:extLst>
          </p:cNvPr>
          <p:cNvCxnSpPr>
            <a:cxnSpLocks/>
          </p:cNvCxnSpPr>
          <p:nvPr/>
        </p:nvCxnSpPr>
        <p:spPr>
          <a:xfrm flipV="1">
            <a:off x="9923071" y="301372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6034900A-B75A-0F1C-685B-8FF057C394B0}"/>
              </a:ext>
            </a:extLst>
          </p:cNvPr>
          <p:cNvCxnSpPr>
            <a:cxnSpLocks/>
          </p:cNvCxnSpPr>
          <p:nvPr/>
        </p:nvCxnSpPr>
        <p:spPr>
          <a:xfrm flipV="1">
            <a:off x="11255626" y="284706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B2A23744-4C98-F7CC-D87A-D7D574759771}"/>
              </a:ext>
            </a:extLst>
          </p:cNvPr>
          <p:cNvSpPr txBox="1"/>
          <p:nvPr/>
        </p:nvSpPr>
        <p:spPr>
          <a:xfrm>
            <a:off x="9777454" y="278358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DAD861A-296C-9048-F0C9-6B2623C0DE70}"/>
              </a:ext>
            </a:extLst>
          </p:cNvPr>
          <p:cNvSpPr txBox="1"/>
          <p:nvPr/>
        </p:nvSpPr>
        <p:spPr>
          <a:xfrm>
            <a:off x="9534326" y="238724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B0D8CB6B-C6FF-5B2C-8573-CBD2EB4CAFE7}"/>
              </a:ext>
            </a:extLst>
          </p:cNvPr>
          <p:cNvSpPr txBox="1"/>
          <p:nvPr/>
        </p:nvSpPr>
        <p:spPr>
          <a:xfrm>
            <a:off x="11199867" y="295489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07DD39F-31C6-192C-1E5A-CC0703C8A7F7}"/>
              </a:ext>
            </a:extLst>
          </p:cNvPr>
          <p:cNvSpPr/>
          <p:nvPr/>
        </p:nvSpPr>
        <p:spPr>
          <a:xfrm>
            <a:off x="2090320" y="4810307"/>
            <a:ext cx="3111157" cy="1764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count_y</a:t>
            </a:r>
            <a:endParaRPr lang="fr-FR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90267772-6273-37A8-0AA1-C2A937D267FF}"/>
              </a:ext>
            </a:extLst>
          </p:cNvPr>
          <p:cNvSpPr txBox="1"/>
          <p:nvPr/>
        </p:nvSpPr>
        <p:spPr>
          <a:xfrm>
            <a:off x="518744" y="3797344"/>
            <a:ext cx="2113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6010C8CA-4B44-56D6-FF4E-E78326233070}"/>
              </a:ext>
            </a:extLst>
          </p:cNvPr>
          <p:cNvSpPr txBox="1"/>
          <p:nvPr/>
        </p:nvSpPr>
        <p:spPr>
          <a:xfrm>
            <a:off x="8615062" y="3125307"/>
            <a:ext cx="2113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5AF7A24E-4521-CF3E-1A7C-CB4DD57830B2}"/>
              </a:ext>
            </a:extLst>
          </p:cNvPr>
          <p:cNvCxnSpPr>
            <a:cxnSpLocks/>
          </p:cNvCxnSpPr>
          <p:nvPr/>
        </p:nvCxnSpPr>
        <p:spPr>
          <a:xfrm flipV="1">
            <a:off x="7370737" y="292327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93614003-A373-81BB-A3A6-D853267EEDFB}"/>
              </a:ext>
            </a:extLst>
          </p:cNvPr>
          <p:cNvSpPr txBox="1"/>
          <p:nvPr/>
        </p:nvSpPr>
        <p:spPr>
          <a:xfrm>
            <a:off x="7187817" y="267395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F4580DB-317C-453D-06D6-189BBFB322B1}"/>
              </a:ext>
            </a:extLst>
          </p:cNvPr>
          <p:cNvSpPr txBox="1"/>
          <p:nvPr/>
        </p:nvSpPr>
        <p:spPr>
          <a:xfrm>
            <a:off x="8926016" y="5468020"/>
            <a:ext cx="2323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count_max_y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525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C946C3C-C39D-5903-E61B-438495D9B829}"/>
              </a:ext>
            </a:extLst>
          </p:cNvPr>
          <p:cNvSpPr txBox="1"/>
          <p:nvPr/>
        </p:nvSpPr>
        <p:spPr>
          <a:xfrm>
            <a:off x="478371" y="0"/>
            <a:ext cx="1961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y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3DBB108-DD9F-2169-C14C-AD6ABA429DDB}"/>
              </a:ext>
            </a:extLst>
          </p:cNvPr>
          <p:cNvSpPr txBox="1"/>
          <p:nvPr/>
        </p:nvSpPr>
        <p:spPr>
          <a:xfrm>
            <a:off x="665503" y="4791748"/>
            <a:ext cx="86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clk_25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F55B7383-278E-CE2D-4A3E-8D0F98B8E819}"/>
              </a:ext>
            </a:extLst>
          </p:cNvPr>
          <p:cNvCxnSpPr>
            <a:cxnSpLocks/>
          </p:cNvCxnSpPr>
          <p:nvPr/>
        </p:nvCxnSpPr>
        <p:spPr>
          <a:xfrm>
            <a:off x="1054913" y="515984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713D6D64-717A-9336-359E-61CED70B15E2}"/>
              </a:ext>
            </a:extLst>
          </p:cNvPr>
          <p:cNvCxnSpPr>
            <a:cxnSpLocks/>
          </p:cNvCxnSpPr>
          <p:nvPr/>
        </p:nvCxnSpPr>
        <p:spPr>
          <a:xfrm flipV="1">
            <a:off x="1490509" y="505713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FCD8E34-D739-4A59-8B4A-71FB7382B988}"/>
              </a:ext>
            </a:extLst>
          </p:cNvPr>
          <p:cNvSpPr txBox="1"/>
          <p:nvPr/>
        </p:nvSpPr>
        <p:spPr>
          <a:xfrm>
            <a:off x="1352509" y="482036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1609205D-BFCC-B293-D50A-EA96D6F70BA6}"/>
              </a:ext>
            </a:extLst>
          </p:cNvPr>
          <p:cNvSpPr txBox="1"/>
          <p:nvPr/>
        </p:nvSpPr>
        <p:spPr>
          <a:xfrm>
            <a:off x="755320" y="5231247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D3008CA3-CD2A-5484-7DEA-049BB726F792}"/>
              </a:ext>
            </a:extLst>
          </p:cNvPr>
          <p:cNvCxnSpPr>
            <a:cxnSpLocks/>
          </p:cNvCxnSpPr>
          <p:nvPr/>
        </p:nvCxnSpPr>
        <p:spPr>
          <a:xfrm>
            <a:off x="1042926" y="554261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19D8641E-8485-1293-B0B5-30E1BF6891BE}"/>
              </a:ext>
            </a:extLst>
          </p:cNvPr>
          <p:cNvCxnSpPr>
            <a:cxnSpLocks/>
          </p:cNvCxnSpPr>
          <p:nvPr/>
        </p:nvCxnSpPr>
        <p:spPr>
          <a:xfrm flipV="1">
            <a:off x="1476208" y="546802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11615047-3029-4DAD-1CD7-AA94253410BA}"/>
              </a:ext>
            </a:extLst>
          </p:cNvPr>
          <p:cNvSpPr txBox="1"/>
          <p:nvPr/>
        </p:nvSpPr>
        <p:spPr>
          <a:xfrm>
            <a:off x="1338208" y="523124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494D4090-8728-9333-D1DF-0002EF591D83}"/>
              </a:ext>
            </a:extLst>
          </p:cNvPr>
          <p:cNvSpPr txBox="1"/>
          <p:nvPr/>
        </p:nvSpPr>
        <p:spPr>
          <a:xfrm>
            <a:off x="41649" y="5771094"/>
            <a:ext cx="151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EB8B53D1-10EF-9AD8-3D1F-6CDA88869AC9}"/>
              </a:ext>
            </a:extLst>
          </p:cNvPr>
          <p:cNvCxnSpPr>
            <a:cxnSpLocks/>
          </p:cNvCxnSpPr>
          <p:nvPr/>
        </p:nvCxnSpPr>
        <p:spPr>
          <a:xfrm>
            <a:off x="1054275" y="611005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4C667F78-7B60-A24C-56B9-00AEB335D498}"/>
              </a:ext>
            </a:extLst>
          </p:cNvPr>
          <p:cNvCxnSpPr>
            <a:cxnSpLocks/>
          </p:cNvCxnSpPr>
          <p:nvPr/>
        </p:nvCxnSpPr>
        <p:spPr>
          <a:xfrm flipV="1">
            <a:off x="1487557" y="603546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oneTexte 127">
            <a:extLst>
              <a:ext uri="{FF2B5EF4-FFF2-40B4-BE49-F238E27FC236}">
                <a16:creationId xmlns:a16="http://schemas.microsoft.com/office/drawing/2014/main" id="{3F70DF07-4F06-764E-22D1-B61FD6D9C9D5}"/>
              </a:ext>
            </a:extLst>
          </p:cNvPr>
          <p:cNvSpPr txBox="1"/>
          <p:nvPr/>
        </p:nvSpPr>
        <p:spPr>
          <a:xfrm>
            <a:off x="1349557" y="579868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5D702959-D2DE-BCA3-E711-30C9DA996FF3}"/>
              </a:ext>
            </a:extLst>
          </p:cNvPr>
          <p:cNvSpPr txBox="1"/>
          <p:nvPr/>
        </p:nvSpPr>
        <p:spPr>
          <a:xfrm>
            <a:off x="5910414" y="4998187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F465F631-E099-4579-5048-235BEB3D3A0E}"/>
              </a:ext>
            </a:extLst>
          </p:cNvPr>
          <p:cNvCxnSpPr>
            <a:cxnSpLocks/>
          </p:cNvCxnSpPr>
          <p:nvPr/>
        </p:nvCxnSpPr>
        <p:spPr>
          <a:xfrm>
            <a:off x="5180270" y="535750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23FBE94B-96AA-22AE-607E-B456D07197D0}"/>
              </a:ext>
            </a:extLst>
          </p:cNvPr>
          <p:cNvCxnSpPr>
            <a:cxnSpLocks/>
          </p:cNvCxnSpPr>
          <p:nvPr/>
        </p:nvCxnSpPr>
        <p:spPr>
          <a:xfrm flipV="1">
            <a:off x="5613552" y="528290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8F73AD38-BE3F-232F-F607-09E696995419}"/>
              </a:ext>
            </a:extLst>
          </p:cNvPr>
          <p:cNvSpPr txBox="1"/>
          <p:nvPr/>
        </p:nvSpPr>
        <p:spPr>
          <a:xfrm>
            <a:off x="5475552" y="504613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64834638-8117-2042-8E58-98D30F720BE2}"/>
              </a:ext>
            </a:extLst>
          </p:cNvPr>
          <p:cNvCxnSpPr>
            <a:cxnSpLocks/>
          </p:cNvCxnSpPr>
          <p:nvPr/>
        </p:nvCxnSpPr>
        <p:spPr>
          <a:xfrm>
            <a:off x="5203525" y="6034485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7035EDBE-3044-0C65-472F-D2DBA9446EA5}"/>
              </a:ext>
            </a:extLst>
          </p:cNvPr>
          <p:cNvCxnSpPr>
            <a:cxnSpLocks/>
          </p:cNvCxnSpPr>
          <p:nvPr/>
        </p:nvCxnSpPr>
        <p:spPr>
          <a:xfrm flipV="1">
            <a:off x="5636807" y="595988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ZoneTexte 134">
            <a:extLst>
              <a:ext uri="{FF2B5EF4-FFF2-40B4-BE49-F238E27FC236}">
                <a16:creationId xmlns:a16="http://schemas.microsoft.com/office/drawing/2014/main" id="{C6D3CDF9-848F-1D72-E6FA-D8474DBA0D0C}"/>
              </a:ext>
            </a:extLst>
          </p:cNvPr>
          <p:cNvSpPr txBox="1"/>
          <p:nvPr/>
        </p:nvSpPr>
        <p:spPr>
          <a:xfrm>
            <a:off x="5498807" y="572311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8E42E7AF-F45D-314A-D342-FD54FF68BAB6}"/>
              </a:ext>
            </a:extLst>
          </p:cNvPr>
          <p:cNvSpPr txBox="1"/>
          <p:nvPr/>
        </p:nvSpPr>
        <p:spPr>
          <a:xfrm>
            <a:off x="5632959" y="5650122"/>
            <a:ext cx="239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72EF16C-F86D-7536-31D7-16740C3B99ED}"/>
              </a:ext>
            </a:extLst>
          </p:cNvPr>
          <p:cNvSpPr txBox="1"/>
          <p:nvPr/>
        </p:nvSpPr>
        <p:spPr>
          <a:xfrm>
            <a:off x="6378289" y="2021931"/>
            <a:ext cx="763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cnt_y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6B426925-0E8F-4E4F-CCA2-00A17B289726}"/>
              </a:ext>
            </a:extLst>
          </p:cNvPr>
          <p:cNvCxnSpPr>
            <a:cxnSpLocks/>
          </p:cNvCxnSpPr>
          <p:nvPr/>
        </p:nvCxnSpPr>
        <p:spPr>
          <a:xfrm flipV="1">
            <a:off x="8926820" y="94536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ZoneTexte 140">
            <a:extLst>
              <a:ext uri="{FF2B5EF4-FFF2-40B4-BE49-F238E27FC236}">
                <a16:creationId xmlns:a16="http://schemas.microsoft.com/office/drawing/2014/main" id="{BB9BC769-F395-CF6A-4A46-1DA846E9BDB1}"/>
              </a:ext>
            </a:extLst>
          </p:cNvPr>
          <p:cNvSpPr txBox="1"/>
          <p:nvPr/>
        </p:nvSpPr>
        <p:spPr>
          <a:xfrm>
            <a:off x="8705775" y="66748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ACE75CC9-6424-F48B-AA9F-ED5E4764C487}"/>
              </a:ext>
            </a:extLst>
          </p:cNvPr>
          <p:cNvSpPr txBox="1"/>
          <p:nvPr/>
        </p:nvSpPr>
        <p:spPr>
          <a:xfrm>
            <a:off x="2332940" y="3215556"/>
            <a:ext cx="100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</a:t>
            </a:r>
          </a:p>
        </p:txBody>
      </p:sp>
    </p:spTree>
    <p:extLst>
      <p:ext uri="{BB962C8B-B14F-4D97-AF65-F5344CB8AC3E}">
        <p14:creationId xmlns:p14="http://schemas.microsoft.com/office/powerpoint/2010/main" val="260579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B082BF4-2D37-301B-83E4-9A57781AC5E4}"/>
              </a:ext>
            </a:extLst>
          </p:cNvPr>
          <p:cNvSpPr txBox="1"/>
          <p:nvPr/>
        </p:nvSpPr>
        <p:spPr>
          <a:xfrm>
            <a:off x="894522" y="0"/>
            <a:ext cx="4640309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TESTBENCH – COMPOSANT « </a:t>
            </a:r>
            <a:r>
              <a:rPr lang="fr-FR" sz="1400" dirty="0" err="1">
                <a:solidFill>
                  <a:srgbClr val="0070C0"/>
                </a:solidFill>
              </a:rPr>
              <a:t>count_y</a:t>
            </a:r>
            <a:r>
              <a:rPr lang="fr-FR" sz="1400" dirty="0">
                <a:solidFill>
                  <a:srgbClr val="0070C0"/>
                </a:solidFill>
              </a:rPr>
              <a:t> »</a:t>
            </a:r>
          </a:p>
          <a:p>
            <a:r>
              <a:rPr lang="fr-FR" sz="1400" dirty="0"/>
              <a:t> ---------------------------------------------</a:t>
            </a:r>
          </a:p>
          <a:p>
            <a:r>
              <a:rPr lang="fr-FR" sz="1400" dirty="0"/>
              <a:t>-- INITIALISATION</a:t>
            </a:r>
          </a:p>
          <a:p>
            <a:r>
              <a:rPr lang="fr-FR" sz="1400" dirty="0"/>
              <a:t>---------------------------------------------</a:t>
            </a:r>
          </a:p>
          <a:p>
            <a:endParaRPr lang="fr-FR" sz="1400" dirty="0"/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PREMIER TEST : INCREMENTATION DU COMPTEUR y</a:t>
            </a:r>
          </a:p>
          <a:p>
            <a:r>
              <a:rPr lang="fr-FR" sz="1400" dirty="0"/>
              <a:t>-- Le signal y s’incrémente de 0 a 523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end_count_y</a:t>
            </a:r>
            <a:r>
              <a:rPr lang="fr-FR" sz="1400" dirty="0"/>
              <a:t> doit rester à 0 durant ce comptage</a:t>
            </a:r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DEUXIEME TEST : CHANGEMENT D'IMAGE</a:t>
            </a:r>
          </a:p>
          <a:p>
            <a:r>
              <a:rPr lang="fr-FR" sz="1400" dirty="0"/>
              <a:t>-- y passe à 524 (dernière ligne) 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end_count_y</a:t>
            </a:r>
            <a:r>
              <a:rPr lang="fr-FR" sz="1400" dirty="0"/>
              <a:t> passe à 1 à la fin de la dernière ligne</a:t>
            </a:r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TROISIEME TEST : INCREMENTATION DU COMPTEUR y</a:t>
            </a:r>
          </a:p>
          <a:p>
            <a:r>
              <a:rPr lang="fr-FR" sz="1400" dirty="0"/>
              <a:t>-- Le signal y s’incrémente de 0 a 523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end_count_y</a:t>
            </a:r>
            <a:r>
              <a:rPr lang="fr-FR" sz="1400" dirty="0"/>
              <a:t> doit rester à 0 durant ce comptage</a:t>
            </a:r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QUATRIEME TEST : CHANGEMENT D'IMAGE</a:t>
            </a:r>
          </a:p>
          <a:p>
            <a:r>
              <a:rPr lang="fr-FR" sz="1400" dirty="0"/>
              <a:t>-- y passe à 524 (dernière ligne) 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end_count_y</a:t>
            </a:r>
            <a:r>
              <a:rPr lang="fr-FR" sz="1400" dirty="0"/>
              <a:t> passe à 1 à la fin de la dernière ligne</a:t>
            </a:r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CINQUIEME TEST : TEST DU RESET</a:t>
            </a:r>
          </a:p>
          <a:p>
            <a:r>
              <a:rPr lang="fr-FR" sz="1400" dirty="0"/>
              <a:t>-- On cherche à vérifier que le compteur y se réinitialise bien.</a:t>
            </a:r>
          </a:p>
          <a:p>
            <a:r>
              <a:rPr lang="fr-FR" sz="1400" dirty="0"/>
              <a:t>-- Le signal y s’incrémente de 0 a 517</a:t>
            </a:r>
          </a:p>
          <a:p>
            <a:r>
              <a:rPr lang="fr-FR" sz="1400" dirty="0"/>
              <a:t>-- On effectue le reset</a:t>
            </a:r>
          </a:p>
          <a:p>
            <a:r>
              <a:rPr lang="fr-FR" sz="1400" dirty="0"/>
              <a:t>-- Le signal y s’incrémente de 0 a 523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end_count_y</a:t>
            </a:r>
            <a:r>
              <a:rPr lang="fr-FR" sz="1400" dirty="0"/>
              <a:t> doit rester à 0 durant ce comptage</a:t>
            </a:r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SIXIEME TEST : CHANGEMENT D'IMAGE</a:t>
            </a:r>
          </a:p>
          <a:p>
            <a:r>
              <a:rPr lang="fr-FR" sz="1400" dirty="0"/>
              <a:t>-- y passe à 524 (dernière ligne) </a:t>
            </a:r>
          </a:p>
          <a:p>
            <a:r>
              <a:rPr lang="fr-FR" sz="1400" dirty="0"/>
              <a:t>-- Le signal </a:t>
            </a:r>
            <a:r>
              <a:rPr lang="fr-FR" sz="1400" dirty="0" err="1"/>
              <a:t>end_count_y</a:t>
            </a:r>
            <a:r>
              <a:rPr lang="fr-FR" sz="1400" dirty="0"/>
              <a:t> passe à 1 à la fin de la dernière ligne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30727E3-CB8B-1DD7-887B-94A7770F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381" y="340380"/>
            <a:ext cx="5241699" cy="2844192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94E271D-E78A-1C5A-9E8A-9A08F135ED3E}"/>
              </a:ext>
            </a:extLst>
          </p:cNvPr>
          <p:cNvSpPr txBox="1"/>
          <p:nvPr/>
        </p:nvSpPr>
        <p:spPr>
          <a:xfrm>
            <a:off x="7055124" y="3429000"/>
            <a:ext cx="432849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PRINCIPE DES TESTS</a:t>
            </a:r>
          </a:p>
          <a:p>
            <a:r>
              <a:rPr lang="fr-FR" sz="1400" dirty="0"/>
              <a:t> ---------------------------------------------</a:t>
            </a:r>
          </a:p>
          <a:p>
            <a:r>
              <a:rPr lang="fr-FR" sz="1400" dirty="0"/>
              <a:t>-- On compte les fronts montants d’horloge.</a:t>
            </a:r>
          </a:p>
          <a:p>
            <a:r>
              <a:rPr lang="fr-FR" sz="1400" dirty="0"/>
              <a:t>-- On vérifie que le compteur x s’incrémente</a:t>
            </a:r>
          </a:p>
          <a:p>
            <a:r>
              <a:rPr lang="fr-FR" sz="1400" dirty="0"/>
              <a:t>-- dans le même timing et génère un signal </a:t>
            </a:r>
            <a:r>
              <a:rPr lang="fr-FR" sz="1400" dirty="0" err="1"/>
              <a:t>end_count_x</a:t>
            </a:r>
            <a:r>
              <a:rPr lang="fr-FR" sz="1400" dirty="0"/>
              <a:t>.</a:t>
            </a:r>
          </a:p>
          <a:p>
            <a:r>
              <a:rPr lang="fr-FR" sz="1400" dirty="0"/>
              <a:t>--</a:t>
            </a:r>
          </a:p>
          <a:p>
            <a:r>
              <a:rPr lang="fr-FR" sz="1400" dirty="0"/>
              <a:t>-- A chaque réception du signal </a:t>
            </a:r>
            <a:r>
              <a:rPr lang="fr-FR" sz="1400" dirty="0" err="1"/>
              <a:t>end_count_x</a:t>
            </a:r>
            <a:r>
              <a:rPr lang="fr-FR" sz="1400" dirty="0"/>
              <a:t>,</a:t>
            </a:r>
          </a:p>
          <a:p>
            <a:r>
              <a:rPr lang="fr-FR" sz="1400" dirty="0"/>
              <a:t>-- on change de ligne et la valeur de y s’incrémente.</a:t>
            </a:r>
          </a:p>
          <a:p>
            <a:r>
              <a:rPr lang="fr-FR" sz="1400" dirty="0"/>
              <a:t>--</a:t>
            </a:r>
          </a:p>
          <a:p>
            <a:r>
              <a:rPr lang="fr-FR" sz="1400" dirty="0"/>
              <a:t>-- Lorsque le nombre max de lignes est atteint,</a:t>
            </a:r>
          </a:p>
          <a:p>
            <a:r>
              <a:rPr lang="fr-FR" sz="1400" dirty="0"/>
              <a:t>-- on génère un signal </a:t>
            </a:r>
            <a:r>
              <a:rPr lang="fr-FR" sz="1400" dirty="0" err="1"/>
              <a:t>end_count_y</a:t>
            </a:r>
            <a:endParaRPr lang="fr-FR" sz="1400" dirty="0"/>
          </a:p>
          <a:p>
            <a:r>
              <a:rPr lang="fr-FR" sz="1400" dirty="0"/>
              <a:t>-- et on change d’image (y repart à 0).</a:t>
            </a:r>
          </a:p>
          <a:p>
            <a:r>
              <a:rPr lang="fr-FR" sz="1400" dirty="0"/>
              <a:t>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91006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5975CD28-A7A4-46A2-F171-9397A7227F67}"/>
              </a:ext>
            </a:extLst>
          </p:cNvPr>
          <p:cNvSpPr txBox="1"/>
          <p:nvPr/>
        </p:nvSpPr>
        <p:spPr>
          <a:xfrm>
            <a:off x="468133" y="223438"/>
            <a:ext cx="259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</a:t>
            </a:r>
            <a:r>
              <a:rPr lang="fr-FR" sz="2800" u="sng" dirty="0" err="1">
                <a:solidFill>
                  <a:srgbClr val="0070C0"/>
                </a:solidFill>
              </a:rPr>
              <a:t>vsync</a:t>
            </a:r>
            <a:endParaRPr lang="fr-FR" sz="2800" u="sng" dirty="0">
              <a:solidFill>
                <a:srgbClr val="0070C0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7A8085-8AA9-E737-C8CA-A4D090771064}"/>
              </a:ext>
            </a:extLst>
          </p:cNvPr>
          <p:cNvCxnSpPr>
            <a:cxnSpLocks/>
          </p:cNvCxnSpPr>
          <p:nvPr/>
        </p:nvCxnSpPr>
        <p:spPr>
          <a:xfrm>
            <a:off x="5948503" y="189355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75DD670-83BE-96FB-2D8B-367F9A746595}"/>
              </a:ext>
            </a:extLst>
          </p:cNvPr>
          <p:cNvCxnSpPr>
            <a:cxnSpLocks/>
          </p:cNvCxnSpPr>
          <p:nvPr/>
        </p:nvCxnSpPr>
        <p:spPr>
          <a:xfrm>
            <a:off x="8913320" y="261635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59A0FAF-060F-CB9A-BD6F-0842AAB96C86}"/>
              </a:ext>
            </a:extLst>
          </p:cNvPr>
          <p:cNvCxnSpPr>
            <a:cxnSpLocks/>
          </p:cNvCxnSpPr>
          <p:nvPr/>
        </p:nvCxnSpPr>
        <p:spPr>
          <a:xfrm>
            <a:off x="3993250" y="169752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D00B3E5-A576-6B77-47D9-FD757E48EACB}"/>
              </a:ext>
            </a:extLst>
          </p:cNvPr>
          <p:cNvCxnSpPr>
            <a:cxnSpLocks/>
          </p:cNvCxnSpPr>
          <p:nvPr/>
        </p:nvCxnSpPr>
        <p:spPr>
          <a:xfrm flipV="1">
            <a:off x="4353543" y="161291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4CEB09A-AA5D-4BA3-ED82-6DED300A3BF6}"/>
              </a:ext>
            </a:extLst>
          </p:cNvPr>
          <p:cNvSpPr txBox="1"/>
          <p:nvPr/>
        </p:nvSpPr>
        <p:spPr>
          <a:xfrm>
            <a:off x="4155897" y="136941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907B701-C4C8-B894-9E39-D58D1B98E336}"/>
              </a:ext>
            </a:extLst>
          </p:cNvPr>
          <p:cNvCxnSpPr>
            <a:cxnSpLocks/>
          </p:cNvCxnSpPr>
          <p:nvPr/>
        </p:nvCxnSpPr>
        <p:spPr>
          <a:xfrm flipV="1">
            <a:off x="6384099" y="179085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DAFBD6C-6AB3-17DD-52C9-E78E8A78FD50}"/>
              </a:ext>
            </a:extLst>
          </p:cNvPr>
          <p:cNvSpPr txBox="1"/>
          <p:nvPr/>
        </p:nvSpPr>
        <p:spPr>
          <a:xfrm>
            <a:off x="6246099" y="155407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4AEAD96-2951-4309-8806-FBD6DD33706B}"/>
              </a:ext>
            </a:extLst>
          </p:cNvPr>
          <p:cNvCxnSpPr>
            <a:cxnSpLocks/>
          </p:cNvCxnSpPr>
          <p:nvPr/>
        </p:nvCxnSpPr>
        <p:spPr>
          <a:xfrm flipV="1">
            <a:off x="9346602" y="254175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C0F179DD-BE95-E3A2-286E-A8FDD4773E7A}"/>
              </a:ext>
            </a:extLst>
          </p:cNvPr>
          <p:cNvSpPr txBox="1"/>
          <p:nvPr/>
        </p:nvSpPr>
        <p:spPr>
          <a:xfrm>
            <a:off x="9208602" y="230498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E6B6C4-CB88-674C-EC6E-7636923E1A21}"/>
              </a:ext>
            </a:extLst>
          </p:cNvPr>
          <p:cNvSpPr txBox="1"/>
          <p:nvPr/>
        </p:nvSpPr>
        <p:spPr>
          <a:xfrm>
            <a:off x="1857096" y="1765989"/>
            <a:ext cx="230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V_PIX + V_FPORCH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CC8E75F-B842-749B-B2A2-19CC3716FD9D}"/>
              </a:ext>
            </a:extLst>
          </p:cNvPr>
          <p:cNvCxnSpPr>
            <a:cxnSpLocks/>
          </p:cNvCxnSpPr>
          <p:nvPr/>
        </p:nvCxnSpPr>
        <p:spPr>
          <a:xfrm>
            <a:off x="4000188" y="212172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63F2245-C04D-2320-03E5-9E912025A31B}"/>
              </a:ext>
            </a:extLst>
          </p:cNvPr>
          <p:cNvCxnSpPr>
            <a:cxnSpLocks/>
          </p:cNvCxnSpPr>
          <p:nvPr/>
        </p:nvCxnSpPr>
        <p:spPr>
          <a:xfrm flipV="1">
            <a:off x="4360480" y="201887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98C0FE3-2F60-C565-F6C7-773766CB9411}"/>
              </a:ext>
            </a:extLst>
          </p:cNvPr>
          <p:cNvSpPr txBox="1"/>
          <p:nvPr/>
        </p:nvSpPr>
        <p:spPr>
          <a:xfrm>
            <a:off x="4162833" y="178031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065A21E-4756-C643-EFAB-9A8CA0BB8021}"/>
              </a:ext>
            </a:extLst>
          </p:cNvPr>
          <p:cNvSpPr txBox="1"/>
          <p:nvPr/>
        </p:nvSpPr>
        <p:spPr>
          <a:xfrm>
            <a:off x="3654758" y="1341790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371FBB4-1623-90DA-D220-185DB10C5F4C}"/>
              </a:ext>
            </a:extLst>
          </p:cNvPr>
          <p:cNvSpPr/>
          <p:nvPr/>
        </p:nvSpPr>
        <p:spPr>
          <a:xfrm>
            <a:off x="4856154" y="1429482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&gt;=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9DD5B5-57EC-FBF1-D74C-6DED458771F6}"/>
              </a:ext>
            </a:extLst>
          </p:cNvPr>
          <p:cNvSpPr txBox="1"/>
          <p:nvPr/>
        </p:nvSpPr>
        <p:spPr>
          <a:xfrm>
            <a:off x="9442048" y="2268312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913067-EFB9-4F1C-5A58-1876DD8AE584}"/>
              </a:ext>
            </a:extLst>
          </p:cNvPr>
          <p:cNvCxnSpPr>
            <a:cxnSpLocks/>
          </p:cNvCxnSpPr>
          <p:nvPr/>
        </p:nvCxnSpPr>
        <p:spPr>
          <a:xfrm>
            <a:off x="5955862" y="343212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D1EED8E-A7B0-47BD-60A8-26E185FDFE71}"/>
              </a:ext>
            </a:extLst>
          </p:cNvPr>
          <p:cNvCxnSpPr>
            <a:cxnSpLocks/>
          </p:cNvCxnSpPr>
          <p:nvPr/>
        </p:nvCxnSpPr>
        <p:spPr>
          <a:xfrm>
            <a:off x="4000609" y="323608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C187EEB-A615-A11C-A497-121CD12047BB}"/>
              </a:ext>
            </a:extLst>
          </p:cNvPr>
          <p:cNvCxnSpPr>
            <a:cxnSpLocks/>
          </p:cNvCxnSpPr>
          <p:nvPr/>
        </p:nvCxnSpPr>
        <p:spPr>
          <a:xfrm flipV="1">
            <a:off x="4360902" y="315147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545CA2F-78EB-2BB7-BC44-4A7AAD5B6B13}"/>
              </a:ext>
            </a:extLst>
          </p:cNvPr>
          <p:cNvSpPr txBox="1"/>
          <p:nvPr/>
        </p:nvSpPr>
        <p:spPr>
          <a:xfrm>
            <a:off x="4163256" y="290797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1A43D9-7513-7531-C6C8-E5A3A35C48AC}"/>
              </a:ext>
            </a:extLst>
          </p:cNvPr>
          <p:cNvCxnSpPr>
            <a:cxnSpLocks/>
          </p:cNvCxnSpPr>
          <p:nvPr/>
        </p:nvCxnSpPr>
        <p:spPr>
          <a:xfrm flipV="1">
            <a:off x="6391458" y="332941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C248A25-646F-F310-2C83-B8D46E3B0D36}"/>
              </a:ext>
            </a:extLst>
          </p:cNvPr>
          <p:cNvSpPr txBox="1"/>
          <p:nvPr/>
        </p:nvSpPr>
        <p:spPr>
          <a:xfrm>
            <a:off x="6253458" y="309263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E58A1A-D831-7E21-2F2F-E5CC861B9D47}"/>
              </a:ext>
            </a:extLst>
          </p:cNvPr>
          <p:cNvSpPr txBox="1"/>
          <p:nvPr/>
        </p:nvSpPr>
        <p:spPr>
          <a:xfrm>
            <a:off x="569410" y="3290956"/>
            <a:ext cx="3713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V_PIX + V_FPORCH + VSYNC_SIZE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7B5525E-B7F6-E058-6F5A-22EB7F63A806}"/>
              </a:ext>
            </a:extLst>
          </p:cNvPr>
          <p:cNvCxnSpPr>
            <a:cxnSpLocks/>
          </p:cNvCxnSpPr>
          <p:nvPr/>
        </p:nvCxnSpPr>
        <p:spPr>
          <a:xfrm>
            <a:off x="4007547" y="366028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A4A7A2-2CD6-182C-7203-6955DFB49959}"/>
              </a:ext>
            </a:extLst>
          </p:cNvPr>
          <p:cNvCxnSpPr>
            <a:cxnSpLocks/>
          </p:cNvCxnSpPr>
          <p:nvPr/>
        </p:nvCxnSpPr>
        <p:spPr>
          <a:xfrm flipV="1">
            <a:off x="4367839" y="355743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72E23B4-2B56-CF21-A28D-574F217213B6}"/>
              </a:ext>
            </a:extLst>
          </p:cNvPr>
          <p:cNvSpPr txBox="1"/>
          <p:nvPr/>
        </p:nvSpPr>
        <p:spPr>
          <a:xfrm>
            <a:off x="4170192" y="331887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F54F61-8940-BF10-FC69-AE19DCEC2966}"/>
              </a:ext>
            </a:extLst>
          </p:cNvPr>
          <p:cNvSpPr txBox="1"/>
          <p:nvPr/>
        </p:nvSpPr>
        <p:spPr>
          <a:xfrm>
            <a:off x="3662117" y="2880351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4D1085F-1864-D9B2-F677-C20A32DA9255}"/>
              </a:ext>
            </a:extLst>
          </p:cNvPr>
          <p:cNvSpPr/>
          <p:nvPr/>
        </p:nvSpPr>
        <p:spPr>
          <a:xfrm>
            <a:off x="4863513" y="2968043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19" name="Organigramme : Délai 18">
            <a:extLst>
              <a:ext uri="{FF2B5EF4-FFF2-40B4-BE49-F238E27FC236}">
                <a16:creationId xmlns:a16="http://schemas.microsoft.com/office/drawing/2014/main" id="{ED1B8E6E-47EC-FF0D-38F5-C6F89767C217}"/>
              </a:ext>
            </a:extLst>
          </p:cNvPr>
          <p:cNvSpPr/>
          <p:nvPr/>
        </p:nvSpPr>
        <p:spPr>
          <a:xfrm>
            <a:off x="6991535" y="1388965"/>
            <a:ext cx="1782713" cy="2617259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9B323F3-4935-3288-3633-E8AF79206968}"/>
              </a:ext>
            </a:extLst>
          </p:cNvPr>
          <p:cNvSpPr/>
          <p:nvPr/>
        </p:nvSpPr>
        <p:spPr>
          <a:xfrm>
            <a:off x="8772886" y="2545209"/>
            <a:ext cx="133808" cy="15238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1544D4-5E92-FDEB-0E9C-404F853C1CDA}"/>
              </a:ext>
            </a:extLst>
          </p:cNvPr>
          <p:cNvSpPr/>
          <p:nvPr/>
        </p:nvSpPr>
        <p:spPr>
          <a:xfrm>
            <a:off x="3519220" y="5015026"/>
            <a:ext cx="2941983" cy="13318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calculate_vsync</a:t>
            </a:r>
            <a:endParaRPr lang="fr-FR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1BFE055-8FFE-0207-F933-538EE55BA11B}"/>
              </a:ext>
            </a:extLst>
          </p:cNvPr>
          <p:cNvCxnSpPr>
            <a:cxnSpLocks/>
          </p:cNvCxnSpPr>
          <p:nvPr/>
        </p:nvCxnSpPr>
        <p:spPr>
          <a:xfrm>
            <a:off x="2483547" y="567299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5805A5D-4B67-B545-81E4-C371498A003A}"/>
              </a:ext>
            </a:extLst>
          </p:cNvPr>
          <p:cNvCxnSpPr>
            <a:cxnSpLocks/>
          </p:cNvCxnSpPr>
          <p:nvPr/>
        </p:nvCxnSpPr>
        <p:spPr>
          <a:xfrm flipV="1">
            <a:off x="2843840" y="558837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EAB5556-EEAF-B1F7-0BF9-5F668FFDF321}"/>
              </a:ext>
            </a:extLst>
          </p:cNvPr>
          <p:cNvSpPr txBox="1"/>
          <p:nvPr/>
        </p:nvSpPr>
        <p:spPr>
          <a:xfrm>
            <a:off x="2646194" y="534487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80C5EE-DA4E-7C4C-B314-CE5289705EFE}"/>
              </a:ext>
            </a:extLst>
          </p:cNvPr>
          <p:cNvSpPr txBox="1"/>
          <p:nvPr/>
        </p:nvSpPr>
        <p:spPr>
          <a:xfrm>
            <a:off x="2145055" y="5317253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516E661-A3E8-F0BC-A9BB-4E02EBC75FB6}"/>
              </a:ext>
            </a:extLst>
          </p:cNvPr>
          <p:cNvCxnSpPr>
            <a:cxnSpLocks/>
          </p:cNvCxnSpPr>
          <p:nvPr/>
        </p:nvCxnSpPr>
        <p:spPr>
          <a:xfrm>
            <a:off x="6440236" y="563071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69AE052-6861-6E3C-FE12-7389EB1AD997}"/>
              </a:ext>
            </a:extLst>
          </p:cNvPr>
          <p:cNvCxnSpPr>
            <a:cxnSpLocks/>
          </p:cNvCxnSpPr>
          <p:nvPr/>
        </p:nvCxnSpPr>
        <p:spPr>
          <a:xfrm flipV="1">
            <a:off x="6873518" y="555611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0120A185-8BC0-3489-3403-7B7F5972F12F}"/>
              </a:ext>
            </a:extLst>
          </p:cNvPr>
          <p:cNvSpPr txBox="1"/>
          <p:nvPr/>
        </p:nvSpPr>
        <p:spPr>
          <a:xfrm>
            <a:off x="6735518" y="531934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7A25187-E23F-7BAA-19BD-877D4E294B89}"/>
              </a:ext>
            </a:extLst>
          </p:cNvPr>
          <p:cNvSpPr txBox="1"/>
          <p:nvPr/>
        </p:nvSpPr>
        <p:spPr>
          <a:xfrm>
            <a:off x="6968964" y="5282675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0495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5975CD28-A7A4-46A2-F171-9397A7227F67}"/>
              </a:ext>
            </a:extLst>
          </p:cNvPr>
          <p:cNvSpPr txBox="1"/>
          <p:nvPr/>
        </p:nvSpPr>
        <p:spPr>
          <a:xfrm>
            <a:off x="468133" y="223438"/>
            <a:ext cx="3259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</a:t>
            </a:r>
            <a:r>
              <a:rPr lang="fr-FR" sz="2800" u="sng" dirty="0" err="1">
                <a:solidFill>
                  <a:srgbClr val="0070C0"/>
                </a:solidFill>
              </a:rPr>
              <a:t>in_display</a:t>
            </a:r>
            <a:endParaRPr lang="fr-FR" sz="2800" u="sng" dirty="0">
              <a:solidFill>
                <a:srgbClr val="0070C0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7A8085-8AA9-E737-C8CA-A4D090771064}"/>
              </a:ext>
            </a:extLst>
          </p:cNvPr>
          <p:cNvCxnSpPr>
            <a:cxnSpLocks/>
          </p:cNvCxnSpPr>
          <p:nvPr/>
        </p:nvCxnSpPr>
        <p:spPr>
          <a:xfrm>
            <a:off x="4987722" y="2072973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75DD670-83BE-96FB-2D8B-367F9A746595}"/>
              </a:ext>
            </a:extLst>
          </p:cNvPr>
          <p:cNvCxnSpPr>
            <a:cxnSpLocks/>
          </p:cNvCxnSpPr>
          <p:nvPr/>
        </p:nvCxnSpPr>
        <p:spPr>
          <a:xfrm>
            <a:off x="7830499" y="284214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59A0FAF-060F-CB9A-BD6F-0842AAB96C86}"/>
              </a:ext>
            </a:extLst>
          </p:cNvPr>
          <p:cNvCxnSpPr>
            <a:cxnSpLocks/>
          </p:cNvCxnSpPr>
          <p:nvPr/>
        </p:nvCxnSpPr>
        <p:spPr>
          <a:xfrm>
            <a:off x="3032469" y="187694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D00B3E5-A576-6B77-47D9-FD757E48EACB}"/>
              </a:ext>
            </a:extLst>
          </p:cNvPr>
          <p:cNvCxnSpPr>
            <a:cxnSpLocks/>
          </p:cNvCxnSpPr>
          <p:nvPr/>
        </p:nvCxnSpPr>
        <p:spPr>
          <a:xfrm flipV="1">
            <a:off x="3392762" y="179232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4CEB09A-AA5D-4BA3-ED82-6DED300A3BF6}"/>
              </a:ext>
            </a:extLst>
          </p:cNvPr>
          <p:cNvSpPr txBox="1"/>
          <p:nvPr/>
        </p:nvSpPr>
        <p:spPr>
          <a:xfrm>
            <a:off x="3195116" y="154882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907B701-C4C8-B894-9E39-D58D1B98E336}"/>
              </a:ext>
            </a:extLst>
          </p:cNvPr>
          <p:cNvCxnSpPr>
            <a:cxnSpLocks/>
          </p:cNvCxnSpPr>
          <p:nvPr/>
        </p:nvCxnSpPr>
        <p:spPr>
          <a:xfrm flipV="1">
            <a:off x="5423318" y="197026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DAFBD6C-6AB3-17DD-52C9-E78E8A78FD50}"/>
              </a:ext>
            </a:extLst>
          </p:cNvPr>
          <p:cNvSpPr txBox="1"/>
          <p:nvPr/>
        </p:nvSpPr>
        <p:spPr>
          <a:xfrm>
            <a:off x="5285318" y="173349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4AEAD96-2951-4309-8806-FBD6DD33706B}"/>
              </a:ext>
            </a:extLst>
          </p:cNvPr>
          <p:cNvCxnSpPr>
            <a:cxnSpLocks/>
          </p:cNvCxnSpPr>
          <p:nvPr/>
        </p:nvCxnSpPr>
        <p:spPr>
          <a:xfrm flipV="1">
            <a:off x="8263781" y="276755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C0F179DD-BE95-E3A2-286E-A8FDD4773E7A}"/>
              </a:ext>
            </a:extLst>
          </p:cNvPr>
          <p:cNvSpPr txBox="1"/>
          <p:nvPr/>
        </p:nvSpPr>
        <p:spPr>
          <a:xfrm>
            <a:off x="8125781" y="253077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E6B6C4-CB88-674C-EC6E-7636923E1A21}"/>
              </a:ext>
            </a:extLst>
          </p:cNvPr>
          <p:cNvSpPr txBox="1"/>
          <p:nvPr/>
        </p:nvSpPr>
        <p:spPr>
          <a:xfrm>
            <a:off x="2120843" y="1945590"/>
            <a:ext cx="1157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H_PIX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CC8E75F-B842-749B-B2A2-19CC3716FD9D}"/>
              </a:ext>
            </a:extLst>
          </p:cNvPr>
          <p:cNvCxnSpPr>
            <a:cxnSpLocks/>
          </p:cNvCxnSpPr>
          <p:nvPr/>
        </p:nvCxnSpPr>
        <p:spPr>
          <a:xfrm>
            <a:off x="3039407" y="230114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63F2245-C04D-2320-03E5-9E912025A31B}"/>
              </a:ext>
            </a:extLst>
          </p:cNvPr>
          <p:cNvCxnSpPr>
            <a:cxnSpLocks/>
          </p:cNvCxnSpPr>
          <p:nvPr/>
        </p:nvCxnSpPr>
        <p:spPr>
          <a:xfrm flipV="1">
            <a:off x="3399699" y="219829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98C0FE3-2F60-C565-F6C7-773766CB9411}"/>
              </a:ext>
            </a:extLst>
          </p:cNvPr>
          <p:cNvSpPr txBox="1"/>
          <p:nvPr/>
        </p:nvSpPr>
        <p:spPr>
          <a:xfrm>
            <a:off x="3202052" y="195973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065A21E-4756-C643-EFAB-9A8CA0BB8021}"/>
              </a:ext>
            </a:extLst>
          </p:cNvPr>
          <p:cNvSpPr txBox="1"/>
          <p:nvPr/>
        </p:nvSpPr>
        <p:spPr>
          <a:xfrm>
            <a:off x="2693977" y="1521204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371FBB4-1623-90DA-D220-185DB10C5F4C}"/>
              </a:ext>
            </a:extLst>
          </p:cNvPr>
          <p:cNvSpPr/>
          <p:nvPr/>
        </p:nvSpPr>
        <p:spPr>
          <a:xfrm>
            <a:off x="3895373" y="1608896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9DD5B5-57EC-FBF1-D74C-6DED458771F6}"/>
              </a:ext>
            </a:extLst>
          </p:cNvPr>
          <p:cNvSpPr txBox="1"/>
          <p:nvPr/>
        </p:nvSpPr>
        <p:spPr>
          <a:xfrm>
            <a:off x="8359227" y="2494109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in_display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913067-EFB9-4F1C-5A58-1876DD8AE584}"/>
              </a:ext>
            </a:extLst>
          </p:cNvPr>
          <p:cNvCxnSpPr>
            <a:cxnSpLocks/>
          </p:cNvCxnSpPr>
          <p:nvPr/>
        </p:nvCxnSpPr>
        <p:spPr>
          <a:xfrm>
            <a:off x="4995081" y="361153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D1EED8E-A7B0-47BD-60A8-26E185FDFE71}"/>
              </a:ext>
            </a:extLst>
          </p:cNvPr>
          <p:cNvCxnSpPr>
            <a:cxnSpLocks/>
          </p:cNvCxnSpPr>
          <p:nvPr/>
        </p:nvCxnSpPr>
        <p:spPr>
          <a:xfrm>
            <a:off x="3039828" y="341550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C187EEB-A615-A11C-A497-121CD12047BB}"/>
              </a:ext>
            </a:extLst>
          </p:cNvPr>
          <p:cNvCxnSpPr>
            <a:cxnSpLocks/>
          </p:cNvCxnSpPr>
          <p:nvPr/>
        </p:nvCxnSpPr>
        <p:spPr>
          <a:xfrm flipV="1">
            <a:off x="3400121" y="333088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545CA2F-78EB-2BB7-BC44-4A7AAD5B6B13}"/>
              </a:ext>
            </a:extLst>
          </p:cNvPr>
          <p:cNvSpPr txBox="1"/>
          <p:nvPr/>
        </p:nvSpPr>
        <p:spPr>
          <a:xfrm>
            <a:off x="3202475" y="308738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1A43D9-7513-7531-C6C8-E5A3A35C48AC}"/>
              </a:ext>
            </a:extLst>
          </p:cNvPr>
          <p:cNvCxnSpPr>
            <a:cxnSpLocks/>
          </p:cNvCxnSpPr>
          <p:nvPr/>
        </p:nvCxnSpPr>
        <p:spPr>
          <a:xfrm flipV="1">
            <a:off x="5430677" y="350882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C248A25-646F-F310-2C83-B8D46E3B0D36}"/>
              </a:ext>
            </a:extLst>
          </p:cNvPr>
          <p:cNvSpPr txBox="1"/>
          <p:nvPr/>
        </p:nvSpPr>
        <p:spPr>
          <a:xfrm>
            <a:off x="5292677" y="327205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E58A1A-D831-7E21-2F2F-E5CC861B9D47}"/>
              </a:ext>
            </a:extLst>
          </p:cNvPr>
          <p:cNvSpPr txBox="1"/>
          <p:nvPr/>
        </p:nvSpPr>
        <p:spPr>
          <a:xfrm>
            <a:off x="2251643" y="3471338"/>
            <a:ext cx="939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V_PIX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7B5525E-B7F6-E058-6F5A-22EB7F63A806}"/>
              </a:ext>
            </a:extLst>
          </p:cNvPr>
          <p:cNvCxnSpPr>
            <a:cxnSpLocks/>
          </p:cNvCxnSpPr>
          <p:nvPr/>
        </p:nvCxnSpPr>
        <p:spPr>
          <a:xfrm>
            <a:off x="3046766" y="383970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A4A7A2-2CD6-182C-7203-6955DFB49959}"/>
              </a:ext>
            </a:extLst>
          </p:cNvPr>
          <p:cNvCxnSpPr>
            <a:cxnSpLocks/>
          </p:cNvCxnSpPr>
          <p:nvPr/>
        </p:nvCxnSpPr>
        <p:spPr>
          <a:xfrm flipV="1">
            <a:off x="3407058" y="373685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72E23B4-2B56-CF21-A28D-574F217213B6}"/>
              </a:ext>
            </a:extLst>
          </p:cNvPr>
          <p:cNvSpPr txBox="1"/>
          <p:nvPr/>
        </p:nvSpPr>
        <p:spPr>
          <a:xfrm>
            <a:off x="3209411" y="349829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F54F61-8940-BF10-FC69-AE19DCEC2966}"/>
              </a:ext>
            </a:extLst>
          </p:cNvPr>
          <p:cNvSpPr txBox="1"/>
          <p:nvPr/>
        </p:nvSpPr>
        <p:spPr>
          <a:xfrm>
            <a:off x="2701336" y="3059765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4D1085F-1864-D9B2-F677-C20A32DA9255}"/>
              </a:ext>
            </a:extLst>
          </p:cNvPr>
          <p:cNvSpPr/>
          <p:nvPr/>
        </p:nvSpPr>
        <p:spPr>
          <a:xfrm>
            <a:off x="3902732" y="3147457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11E5EC-9183-23BD-246F-C2713107FAA7}"/>
              </a:ext>
            </a:extLst>
          </p:cNvPr>
          <p:cNvSpPr/>
          <p:nvPr/>
        </p:nvSpPr>
        <p:spPr>
          <a:xfrm>
            <a:off x="3727359" y="4609643"/>
            <a:ext cx="2941983" cy="13318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calculate_in_display</a:t>
            </a:r>
            <a:endParaRPr lang="fr-FR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8D80FF4-5E5F-18DE-CA48-7EA1D37E4879}"/>
              </a:ext>
            </a:extLst>
          </p:cNvPr>
          <p:cNvCxnSpPr>
            <a:cxnSpLocks/>
          </p:cNvCxnSpPr>
          <p:nvPr/>
        </p:nvCxnSpPr>
        <p:spPr>
          <a:xfrm>
            <a:off x="2701761" y="551539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80AD4D7-BC96-F477-00F2-4B8D1420B425}"/>
              </a:ext>
            </a:extLst>
          </p:cNvPr>
          <p:cNvCxnSpPr>
            <a:cxnSpLocks/>
          </p:cNvCxnSpPr>
          <p:nvPr/>
        </p:nvCxnSpPr>
        <p:spPr>
          <a:xfrm flipV="1">
            <a:off x="3062054" y="543078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9D3A02B4-F32C-C08E-77CE-5E1553A578C4}"/>
              </a:ext>
            </a:extLst>
          </p:cNvPr>
          <p:cNvSpPr txBox="1"/>
          <p:nvPr/>
        </p:nvSpPr>
        <p:spPr>
          <a:xfrm>
            <a:off x="2864408" y="518728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EAB3997-E3A7-80AA-6E7B-43E97C43934F}"/>
              </a:ext>
            </a:extLst>
          </p:cNvPr>
          <p:cNvSpPr txBox="1"/>
          <p:nvPr/>
        </p:nvSpPr>
        <p:spPr>
          <a:xfrm>
            <a:off x="2363269" y="5159662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C05B217-4BC6-E327-4850-E6E866AC7920}"/>
              </a:ext>
            </a:extLst>
          </p:cNvPr>
          <p:cNvCxnSpPr>
            <a:cxnSpLocks/>
          </p:cNvCxnSpPr>
          <p:nvPr/>
        </p:nvCxnSpPr>
        <p:spPr>
          <a:xfrm>
            <a:off x="6648375" y="522533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A823937-EB6E-6C81-B8A2-53109EBEA573}"/>
              </a:ext>
            </a:extLst>
          </p:cNvPr>
          <p:cNvCxnSpPr>
            <a:cxnSpLocks/>
          </p:cNvCxnSpPr>
          <p:nvPr/>
        </p:nvCxnSpPr>
        <p:spPr>
          <a:xfrm flipV="1">
            <a:off x="7081657" y="515073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07B3F11E-EEE5-F195-AEE3-848470E543BE}"/>
              </a:ext>
            </a:extLst>
          </p:cNvPr>
          <p:cNvSpPr txBox="1"/>
          <p:nvPr/>
        </p:nvSpPr>
        <p:spPr>
          <a:xfrm>
            <a:off x="6943657" y="491396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F3CB9B6-742D-23B9-037E-6452B08198B5}"/>
              </a:ext>
            </a:extLst>
          </p:cNvPr>
          <p:cNvSpPr txBox="1"/>
          <p:nvPr/>
        </p:nvSpPr>
        <p:spPr>
          <a:xfrm>
            <a:off x="7177103" y="4877292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33E7A44-066F-ED4F-050E-E4D3017C8AEB}"/>
              </a:ext>
            </a:extLst>
          </p:cNvPr>
          <p:cNvCxnSpPr>
            <a:cxnSpLocks/>
          </p:cNvCxnSpPr>
          <p:nvPr/>
        </p:nvCxnSpPr>
        <p:spPr>
          <a:xfrm>
            <a:off x="2684215" y="504655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F77B53E6-A774-3251-DE32-CED8344BEA79}"/>
              </a:ext>
            </a:extLst>
          </p:cNvPr>
          <p:cNvCxnSpPr>
            <a:cxnSpLocks/>
          </p:cNvCxnSpPr>
          <p:nvPr/>
        </p:nvCxnSpPr>
        <p:spPr>
          <a:xfrm flipV="1">
            <a:off x="3044508" y="496193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9E4CE63C-143A-26AE-3FE0-8D0701E5DD03}"/>
              </a:ext>
            </a:extLst>
          </p:cNvPr>
          <p:cNvSpPr txBox="1"/>
          <p:nvPr/>
        </p:nvSpPr>
        <p:spPr>
          <a:xfrm>
            <a:off x="2846862" y="471843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1DE4302-0AAF-F9DC-F9C6-F16C060318DD}"/>
              </a:ext>
            </a:extLst>
          </p:cNvPr>
          <p:cNvSpPr txBox="1"/>
          <p:nvPr/>
        </p:nvSpPr>
        <p:spPr>
          <a:xfrm>
            <a:off x="2345723" y="4690815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42" name="Organigramme : Délai 41">
            <a:extLst>
              <a:ext uri="{FF2B5EF4-FFF2-40B4-BE49-F238E27FC236}">
                <a16:creationId xmlns:a16="http://schemas.microsoft.com/office/drawing/2014/main" id="{9891EF7F-BC53-8669-12A0-AC65981B642D}"/>
              </a:ext>
            </a:extLst>
          </p:cNvPr>
          <p:cNvSpPr/>
          <p:nvPr/>
        </p:nvSpPr>
        <p:spPr>
          <a:xfrm>
            <a:off x="6038113" y="1548825"/>
            <a:ext cx="1782713" cy="2617259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6A90A975-8EB3-466B-76B0-FA31F601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071" y="223438"/>
            <a:ext cx="3862741" cy="14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2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9C16CB2-AC4C-1CBD-6A32-C19857C6368B}"/>
              </a:ext>
            </a:extLst>
          </p:cNvPr>
          <p:cNvSpPr txBox="1"/>
          <p:nvPr/>
        </p:nvSpPr>
        <p:spPr>
          <a:xfrm>
            <a:off x="1457739" y="1942403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10A6E57-8058-48A8-ED91-756A541F1AF7}"/>
              </a:ext>
            </a:extLst>
          </p:cNvPr>
          <p:cNvSpPr txBox="1"/>
          <p:nvPr/>
        </p:nvSpPr>
        <p:spPr>
          <a:xfrm>
            <a:off x="1385023" y="1072023"/>
            <a:ext cx="914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clk_25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037079-6028-4CE6-5021-873314BD2E32}"/>
              </a:ext>
            </a:extLst>
          </p:cNvPr>
          <p:cNvSpPr/>
          <p:nvPr/>
        </p:nvSpPr>
        <p:spPr>
          <a:xfrm>
            <a:off x="3331963" y="1042964"/>
            <a:ext cx="2862410" cy="175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count_x</a:t>
            </a:r>
            <a:endParaRPr lang="fr-FR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AC4578C-FFF4-760D-5D38-E92DC1053F4B}"/>
              </a:ext>
            </a:extLst>
          </p:cNvPr>
          <p:cNvCxnSpPr>
            <a:cxnSpLocks/>
          </p:cNvCxnSpPr>
          <p:nvPr/>
        </p:nvCxnSpPr>
        <p:spPr>
          <a:xfrm>
            <a:off x="1745345" y="1505030"/>
            <a:ext cx="158661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2889903-37BD-4BD4-A4BC-183225FC085C}"/>
              </a:ext>
            </a:extLst>
          </p:cNvPr>
          <p:cNvCxnSpPr>
            <a:cxnSpLocks/>
          </p:cNvCxnSpPr>
          <p:nvPr/>
        </p:nvCxnSpPr>
        <p:spPr>
          <a:xfrm>
            <a:off x="1745345" y="2253773"/>
            <a:ext cx="158661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4DBC933-047B-7233-46EE-D9892C5B72B1}"/>
              </a:ext>
            </a:extLst>
          </p:cNvPr>
          <p:cNvCxnSpPr>
            <a:cxnSpLocks/>
          </p:cNvCxnSpPr>
          <p:nvPr/>
        </p:nvCxnSpPr>
        <p:spPr>
          <a:xfrm>
            <a:off x="6188511" y="2191804"/>
            <a:ext cx="381688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85194DCD-9512-4522-A653-0C0688F1CE3F}"/>
              </a:ext>
            </a:extLst>
          </p:cNvPr>
          <p:cNvCxnSpPr>
            <a:cxnSpLocks/>
          </p:cNvCxnSpPr>
          <p:nvPr/>
        </p:nvCxnSpPr>
        <p:spPr>
          <a:xfrm flipV="1">
            <a:off x="6913709" y="212348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EEA6A804-8C5C-E361-6154-E654AF10B54E}"/>
              </a:ext>
            </a:extLst>
          </p:cNvPr>
          <p:cNvSpPr txBox="1"/>
          <p:nvPr/>
        </p:nvSpPr>
        <p:spPr>
          <a:xfrm>
            <a:off x="6744871" y="183876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F6462D7-7BF4-23DF-EB76-8F4E3BB24446}"/>
              </a:ext>
            </a:extLst>
          </p:cNvPr>
          <p:cNvCxnSpPr>
            <a:cxnSpLocks/>
          </p:cNvCxnSpPr>
          <p:nvPr/>
        </p:nvCxnSpPr>
        <p:spPr>
          <a:xfrm flipV="1">
            <a:off x="2180941" y="140232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FFDAD4E-0310-FCF5-2E4F-62C91B59DC6A}"/>
              </a:ext>
            </a:extLst>
          </p:cNvPr>
          <p:cNvSpPr txBox="1"/>
          <p:nvPr/>
        </p:nvSpPr>
        <p:spPr>
          <a:xfrm>
            <a:off x="2042941" y="116554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694ECEF-DEDB-469F-FBE9-7706049F3303}"/>
              </a:ext>
            </a:extLst>
          </p:cNvPr>
          <p:cNvCxnSpPr>
            <a:cxnSpLocks/>
          </p:cNvCxnSpPr>
          <p:nvPr/>
        </p:nvCxnSpPr>
        <p:spPr>
          <a:xfrm flipV="1">
            <a:off x="2178627" y="217917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5F4EAB28-28D0-D9DB-D59D-C0665BDF0423}"/>
              </a:ext>
            </a:extLst>
          </p:cNvPr>
          <p:cNvSpPr txBox="1"/>
          <p:nvPr/>
        </p:nvSpPr>
        <p:spPr>
          <a:xfrm>
            <a:off x="2040627" y="194240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2D36DFD-F215-4F23-FCE4-2DA279ED91F2}"/>
              </a:ext>
            </a:extLst>
          </p:cNvPr>
          <p:cNvSpPr txBox="1"/>
          <p:nvPr/>
        </p:nvSpPr>
        <p:spPr>
          <a:xfrm>
            <a:off x="6086385" y="2335110"/>
            <a:ext cx="16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BF35F36E-5910-029B-DEB0-A657A3931E95}"/>
              </a:ext>
            </a:extLst>
          </p:cNvPr>
          <p:cNvCxnSpPr>
            <a:cxnSpLocks/>
          </p:cNvCxnSpPr>
          <p:nvPr/>
        </p:nvCxnSpPr>
        <p:spPr>
          <a:xfrm>
            <a:off x="6188511" y="1585144"/>
            <a:ext cx="148178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106060E0-4862-EC48-1065-1FC3CABAB6E4}"/>
              </a:ext>
            </a:extLst>
          </p:cNvPr>
          <p:cNvCxnSpPr>
            <a:cxnSpLocks/>
          </p:cNvCxnSpPr>
          <p:nvPr/>
        </p:nvCxnSpPr>
        <p:spPr>
          <a:xfrm flipV="1">
            <a:off x="6893865" y="148693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19330E8E-A098-CC75-4D9D-6C35A5C86DC0}"/>
              </a:ext>
            </a:extLst>
          </p:cNvPr>
          <p:cNvSpPr txBox="1"/>
          <p:nvPr/>
        </p:nvSpPr>
        <p:spPr>
          <a:xfrm>
            <a:off x="6658311" y="126427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3125D28-494C-3BD5-4B49-4C367620E952}"/>
              </a:ext>
            </a:extLst>
          </p:cNvPr>
          <p:cNvSpPr txBox="1"/>
          <p:nvPr/>
        </p:nvSpPr>
        <p:spPr>
          <a:xfrm>
            <a:off x="6262146" y="1202217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11D4AD-E2ED-C804-C7F4-7D3298A668BA}"/>
              </a:ext>
            </a:extLst>
          </p:cNvPr>
          <p:cNvSpPr/>
          <p:nvPr/>
        </p:nvSpPr>
        <p:spPr>
          <a:xfrm>
            <a:off x="3978755" y="3173897"/>
            <a:ext cx="2790040" cy="168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count_y</a:t>
            </a:r>
            <a:endParaRPr lang="fr-FR" dirty="0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EF47AA8F-CDE3-4026-5CB2-4B05782EE8DC}"/>
              </a:ext>
            </a:extLst>
          </p:cNvPr>
          <p:cNvCxnSpPr>
            <a:cxnSpLocks/>
          </p:cNvCxnSpPr>
          <p:nvPr/>
        </p:nvCxnSpPr>
        <p:spPr>
          <a:xfrm>
            <a:off x="2860945" y="3523431"/>
            <a:ext cx="111807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ACA2EEBD-B0A2-5E27-7206-88F3A8D5721C}"/>
              </a:ext>
            </a:extLst>
          </p:cNvPr>
          <p:cNvCxnSpPr>
            <a:cxnSpLocks/>
          </p:cNvCxnSpPr>
          <p:nvPr/>
        </p:nvCxnSpPr>
        <p:spPr>
          <a:xfrm flipV="1">
            <a:off x="3378943" y="342072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4FC98023-EE58-05B3-4528-3B02FA4979A6}"/>
              </a:ext>
            </a:extLst>
          </p:cNvPr>
          <p:cNvSpPr txBox="1"/>
          <p:nvPr/>
        </p:nvSpPr>
        <p:spPr>
          <a:xfrm>
            <a:off x="3240943" y="318394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D364496-B999-F1D0-AFE6-F8CD7C024F19}"/>
              </a:ext>
            </a:extLst>
          </p:cNvPr>
          <p:cNvCxnSpPr>
            <a:cxnSpLocks/>
          </p:cNvCxnSpPr>
          <p:nvPr/>
        </p:nvCxnSpPr>
        <p:spPr>
          <a:xfrm>
            <a:off x="3006718" y="3906206"/>
            <a:ext cx="96031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075A724-848F-AC94-1FD1-EEDF458FC54E}"/>
              </a:ext>
            </a:extLst>
          </p:cNvPr>
          <p:cNvCxnSpPr>
            <a:cxnSpLocks/>
          </p:cNvCxnSpPr>
          <p:nvPr/>
        </p:nvCxnSpPr>
        <p:spPr>
          <a:xfrm flipV="1">
            <a:off x="3364642" y="383160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454143CA-02E6-9851-D996-6FA0D98F4E0F}"/>
              </a:ext>
            </a:extLst>
          </p:cNvPr>
          <p:cNvSpPr txBox="1"/>
          <p:nvPr/>
        </p:nvSpPr>
        <p:spPr>
          <a:xfrm>
            <a:off x="3226642" y="359483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D08EB5D-9DE1-8850-A5D3-F07BADFF7231}"/>
              </a:ext>
            </a:extLst>
          </p:cNvPr>
          <p:cNvSpPr txBox="1"/>
          <p:nvPr/>
        </p:nvSpPr>
        <p:spPr>
          <a:xfrm>
            <a:off x="1897549" y="4066021"/>
            <a:ext cx="151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F025650-E2AB-E002-5E44-387A89532236}"/>
              </a:ext>
            </a:extLst>
          </p:cNvPr>
          <p:cNvCxnSpPr>
            <a:cxnSpLocks/>
          </p:cNvCxnSpPr>
          <p:nvPr/>
        </p:nvCxnSpPr>
        <p:spPr>
          <a:xfrm>
            <a:off x="2942709" y="4473646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E7E60510-9216-CB8D-0A96-206BB4D049E1}"/>
              </a:ext>
            </a:extLst>
          </p:cNvPr>
          <p:cNvCxnSpPr>
            <a:cxnSpLocks/>
          </p:cNvCxnSpPr>
          <p:nvPr/>
        </p:nvCxnSpPr>
        <p:spPr>
          <a:xfrm flipV="1">
            <a:off x="3375991" y="439904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F06AF4B1-8760-16EF-DE7E-682516F13AF3}"/>
              </a:ext>
            </a:extLst>
          </p:cNvPr>
          <p:cNvSpPr txBox="1"/>
          <p:nvPr/>
        </p:nvSpPr>
        <p:spPr>
          <a:xfrm>
            <a:off x="3272497" y="446870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2833E3A-066F-6272-60D3-E02E024B6FC8}"/>
              </a:ext>
            </a:extLst>
          </p:cNvPr>
          <p:cNvSpPr txBox="1"/>
          <p:nvPr/>
        </p:nvSpPr>
        <p:spPr>
          <a:xfrm>
            <a:off x="6612112" y="3292422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BCF94001-9EEF-C381-F21A-7CE8C73DEDA6}"/>
              </a:ext>
            </a:extLst>
          </p:cNvPr>
          <p:cNvCxnSpPr>
            <a:cxnSpLocks/>
          </p:cNvCxnSpPr>
          <p:nvPr/>
        </p:nvCxnSpPr>
        <p:spPr>
          <a:xfrm>
            <a:off x="6770844" y="3737097"/>
            <a:ext cx="170419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0C08E05-69DE-3733-291F-48C40E994001}"/>
              </a:ext>
            </a:extLst>
          </p:cNvPr>
          <p:cNvCxnSpPr>
            <a:cxnSpLocks/>
          </p:cNvCxnSpPr>
          <p:nvPr/>
        </p:nvCxnSpPr>
        <p:spPr>
          <a:xfrm flipV="1">
            <a:off x="7204126" y="366250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EF25F105-DBD3-E422-3AF5-B6CBA9AEA759}"/>
              </a:ext>
            </a:extLst>
          </p:cNvPr>
          <p:cNvSpPr txBox="1"/>
          <p:nvPr/>
        </p:nvSpPr>
        <p:spPr>
          <a:xfrm>
            <a:off x="7066126" y="342572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C1C90C44-02B7-F208-2133-17BC61F33C04}"/>
              </a:ext>
            </a:extLst>
          </p:cNvPr>
          <p:cNvCxnSpPr>
            <a:cxnSpLocks/>
          </p:cNvCxnSpPr>
          <p:nvPr/>
        </p:nvCxnSpPr>
        <p:spPr>
          <a:xfrm flipV="1">
            <a:off x="7220755" y="433948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CA025289-960B-3755-4DCC-C1F998A5F11F}"/>
              </a:ext>
            </a:extLst>
          </p:cNvPr>
          <p:cNvSpPr txBox="1"/>
          <p:nvPr/>
        </p:nvSpPr>
        <p:spPr>
          <a:xfrm>
            <a:off x="7082755" y="410271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6A27FCA-54A8-2FA9-9DFA-914053A81688}"/>
              </a:ext>
            </a:extLst>
          </p:cNvPr>
          <p:cNvSpPr txBox="1"/>
          <p:nvPr/>
        </p:nvSpPr>
        <p:spPr>
          <a:xfrm>
            <a:off x="6312971" y="4405218"/>
            <a:ext cx="239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B4DD55B9-8DFB-C470-535B-95668178F1A2}"/>
              </a:ext>
            </a:extLst>
          </p:cNvPr>
          <p:cNvCxnSpPr>
            <a:cxnSpLocks/>
          </p:cNvCxnSpPr>
          <p:nvPr/>
        </p:nvCxnSpPr>
        <p:spPr>
          <a:xfrm>
            <a:off x="2860945" y="1505030"/>
            <a:ext cx="0" cy="204141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C20B3FA3-82DF-0F60-0ECC-B09C109E1891}"/>
              </a:ext>
            </a:extLst>
          </p:cNvPr>
          <p:cNvSpPr/>
          <p:nvPr/>
        </p:nvSpPr>
        <p:spPr>
          <a:xfrm>
            <a:off x="2823077" y="1448944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AD187E7-870D-06E9-DCBC-703DEB752159}"/>
              </a:ext>
            </a:extLst>
          </p:cNvPr>
          <p:cNvCxnSpPr>
            <a:cxnSpLocks/>
          </p:cNvCxnSpPr>
          <p:nvPr/>
        </p:nvCxnSpPr>
        <p:spPr>
          <a:xfrm>
            <a:off x="3006718" y="2251064"/>
            <a:ext cx="0" cy="16551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>
            <a:extLst>
              <a:ext uri="{FF2B5EF4-FFF2-40B4-BE49-F238E27FC236}">
                <a16:creationId xmlns:a16="http://schemas.microsoft.com/office/drawing/2014/main" id="{E3DD6A12-1B4A-189D-8F04-1EBAEBCB4C86}"/>
              </a:ext>
            </a:extLst>
          </p:cNvPr>
          <p:cNvSpPr/>
          <p:nvPr/>
        </p:nvSpPr>
        <p:spPr>
          <a:xfrm>
            <a:off x="2962049" y="2208095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606F9DBA-76A8-73EF-09E9-F15E0B1CB103}"/>
              </a:ext>
            </a:extLst>
          </p:cNvPr>
          <p:cNvCxnSpPr>
            <a:cxnSpLocks/>
          </p:cNvCxnSpPr>
          <p:nvPr/>
        </p:nvCxnSpPr>
        <p:spPr>
          <a:xfrm>
            <a:off x="6778387" y="4432247"/>
            <a:ext cx="169665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64FFDDA-11F5-1D70-9437-D349C05EFCFB}"/>
              </a:ext>
            </a:extLst>
          </p:cNvPr>
          <p:cNvCxnSpPr>
            <a:cxnSpLocks/>
          </p:cNvCxnSpPr>
          <p:nvPr/>
        </p:nvCxnSpPr>
        <p:spPr>
          <a:xfrm>
            <a:off x="10017118" y="2191804"/>
            <a:ext cx="0" cy="319520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AFE7BE0-88B5-A33B-2839-A76D180DA460}"/>
              </a:ext>
            </a:extLst>
          </p:cNvPr>
          <p:cNvCxnSpPr>
            <a:cxnSpLocks/>
          </p:cNvCxnSpPr>
          <p:nvPr/>
        </p:nvCxnSpPr>
        <p:spPr>
          <a:xfrm>
            <a:off x="2962049" y="5387009"/>
            <a:ext cx="705506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B490D8F-056D-D8BE-537C-CB974F2F6F4B}"/>
              </a:ext>
            </a:extLst>
          </p:cNvPr>
          <p:cNvCxnSpPr>
            <a:cxnSpLocks/>
          </p:cNvCxnSpPr>
          <p:nvPr/>
        </p:nvCxnSpPr>
        <p:spPr>
          <a:xfrm>
            <a:off x="2962049" y="4468707"/>
            <a:ext cx="0" cy="91830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78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FDE55DB-F802-419D-1E07-3B567CC5B5D7}"/>
              </a:ext>
            </a:extLst>
          </p:cNvPr>
          <p:cNvSpPr/>
          <p:nvPr/>
        </p:nvSpPr>
        <p:spPr>
          <a:xfrm>
            <a:off x="1080915" y="652022"/>
            <a:ext cx="9931642" cy="592105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2F64ABE4-7D11-BCCB-7BE4-AD605A165AE7}"/>
              </a:ext>
            </a:extLst>
          </p:cNvPr>
          <p:cNvSpPr/>
          <p:nvPr/>
        </p:nvSpPr>
        <p:spPr>
          <a:xfrm>
            <a:off x="4837696" y="859023"/>
            <a:ext cx="2179603" cy="917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VGA_sync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C16CB2-AC4C-1CBD-6A32-C19857C6368B}"/>
              </a:ext>
            </a:extLst>
          </p:cNvPr>
          <p:cNvSpPr txBox="1"/>
          <p:nvPr/>
        </p:nvSpPr>
        <p:spPr>
          <a:xfrm>
            <a:off x="0" y="2903186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10A6E57-8058-48A8-ED91-756A541F1AF7}"/>
              </a:ext>
            </a:extLst>
          </p:cNvPr>
          <p:cNvSpPr txBox="1"/>
          <p:nvPr/>
        </p:nvSpPr>
        <p:spPr>
          <a:xfrm>
            <a:off x="-72716" y="2032806"/>
            <a:ext cx="914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clk_25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037079-6028-4CE6-5021-873314BD2E32}"/>
              </a:ext>
            </a:extLst>
          </p:cNvPr>
          <p:cNvSpPr/>
          <p:nvPr/>
        </p:nvSpPr>
        <p:spPr>
          <a:xfrm>
            <a:off x="1874224" y="2003747"/>
            <a:ext cx="2862410" cy="175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count_x</a:t>
            </a:r>
            <a:endParaRPr lang="fr-FR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AC4578C-FFF4-760D-5D38-E92DC1053F4B}"/>
              </a:ext>
            </a:extLst>
          </p:cNvPr>
          <p:cNvCxnSpPr>
            <a:cxnSpLocks/>
          </p:cNvCxnSpPr>
          <p:nvPr/>
        </p:nvCxnSpPr>
        <p:spPr>
          <a:xfrm>
            <a:off x="287606" y="2465813"/>
            <a:ext cx="158661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2889903-37BD-4BD4-A4BC-183225FC085C}"/>
              </a:ext>
            </a:extLst>
          </p:cNvPr>
          <p:cNvCxnSpPr>
            <a:cxnSpLocks/>
          </p:cNvCxnSpPr>
          <p:nvPr/>
        </p:nvCxnSpPr>
        <p:spPr>
          <a:xfrm>
            <a:off x="287606" y="3214556"/>
            <a:ext cx="158661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4DBC933-047B-7233-46EE-D9892C5B72B1}"/>
              </a:ext>
            </a:extLst>
          </p:cNvPr>
          <p:cNvCxnSpPr>
            <a:cxnSpLocks/>
          </p:cNvCxnSpPr>
          <p:nvPr/>
        </p:nvCxnSpPr>
        <p:spPr>
          <a:xfrm>
            <a:off x="4730772" y="315258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85194DCD-9512-4522-A653-0C0688F1CE3F}"/>
              </a:ext>
            </a:extLst>
          </p:cNvPr>
          <p:cNvCxnSpPr>
            <a:cxnSpLocks/>
          </p:cNvCxnSpPr>
          <p:nvPr/>
        </p:nvCxnSpPr>
        <p:spPr>
          <a:xfrm flipV="1">
            <a:off x="5091065" y="306797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EEA6A804-8C5C-E361-6154-E654AF10B54E}"/>
              </a:ext>
            </a:extLst>
          </p:cNvPr>
          <p:cNvSpPr txBox="1"/>
          <p:nvPr/>
        </p:nvSpPr>
        <p:spPr>
          <a:xfrm>
            <a:off x="4893419" y="282447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F6462D7-7BF4-23DF-EB76-8F4E3BB24446}"/>
              </a:ext>
            </a:extLst>
          </p:cNvPr>
          <p:cNvCxnSpPr>
            <a:cxnSpLocks/>
          </p:cNvCxnSpPr>
          <p:nvPr/>
        </p:nvCxnSpPr>
        <p:spPr>
          <a:xfrm flipV="1">
            <a:off x="723202" y="23631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FFDAD4E-0310-FCF5-2E4F-62C91B59DC6A}"/>
              </a:ext>
            </a:extLst>
          </p:cNvPr>
          <p:cNvSpPr txBox="1"/>
          <p:nvPr/>
        </p:nvSpPr>
        <p:spPr>
          <a:xfrm>
            <a:off x="585202" y="212633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694ECEF-DEDB-469F-FBE9-7706049F3303}"/>
              </a:ext>
            </a:extLst>
          </p:cNvPr>
          <p:cNvCxnSpPr>
            <a:cxnSpLocks/>
          </p:cNvCxnSpPr>
          <p:nvPr/>
        </p:nvCxnSpPr>
        <p:spPr>
          <a:xfrm flipV="1">
            <a:off x="720888" y="313995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5F4EAB28-28D0-D9DB-D59D-C0665BDF0423}"/>
              </a:ext>
            </a:extLst>
          </p:cNvPr>
          <p:cNvSpPr txBox="1"/>
          <p:nvPr/>
        </p:nvSpPr>
        <p:spPr>
          <a:xfrm>
            <a:off x="582888" y="290318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2D36DFD-F215-4F23-FCE4-2DA279ED91F2}"/>
              </a:ext>
            </a:extLst>
          </p:cNvPr>
          <p:cNvSpPr txBox="1"/>
          <p:nvPr/>
        </p:nvSpPr>
        <p:spPr>
          <a:xfrm>
            <a:off x="4526521" y="3135011"/>
            <a:ext cx="16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BF35F36E-5910-029B-DEB0-A657A3931E95}"/>
              </a:ext>
            </a:extLst>
          </p:cNvPr>
          <p:cNvCxnSpPr>
            <a:cxnSpLocks/>
          </p:cNvCxnSpPr>
          <p:nvPr/>
        </p:nvCxnSpPr>
        <p:spPr>
          <a:xfrm>
            <a:off x="4730772" y="2545927"/>
            <a:ext cx="319402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106060E0-4862-EC48-1065-1FC3CABAB6E4}"/>
              </a:ext>
            </a:extLst>
          </p:cNvPr>
          <p:cNvCxnSpPr>
            <a:cxnSpLocks/>
          </p:cNvCxnSpPr>
          <p:nvPr/>
        </p:nvCxnSpPr>
        <p:spPr>
          <a:xfrm flipV="1">
            <a:off x="5436126" y="244771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19330E8E-A098-CC75-4D9D-6C35A5C86DC0}"/>
              </a:ext>
            </a:extLst>
          </p:cNvPr>
          <p:cNvSpPr txBox="1"/>
          <p:nvPr/>
        </p:nvSpPr>
        <p:spPr>
          <a:xfrm>
            <a:off x="5200572" y="222506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3125D28-494C-3BD5-4B49-4C367620E952}"/>
              </a:ext>
            </a:extLst>
          </p:cNvPr>
          <p:cNvSpPr txBox="1"/>
          <p:nvPr/>
        </p:nvSpPr>
        <p:spPr>
          <a:xfrm>
            <a:off x="4804407" y="2163000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11D4AD-E2ED-C804-C7F4-7D3298A668BA}"/>
              </a:ext>
            </a:extLst>
          </p:cNvPr>
          <p:cNvSpPr/>
          <p:nvPr/>
        </p:nvSpPr>
        <p:spPr>
          <a:xfrm>
            <a:off x="2521016" y="4134680"/>
            <a:ext cx="2790040" cy="168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count_y</a:t>
            </a:r>
            <a:endParaRPr lang="fr-FR" dirty="0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EF47AA8F-CDE3-4026-5CB2-4B05782EE8DC}"/>
              </a:ext>
            </a:extLst>
          </p:cNvPr>
          <p:cNvCxnSpPr>
            <a:cxnSpLocks/>
          </p:cNvCxnSpPr>
          <p:nvPr/>
        </p:nvCxnSpPr>
        <p:spPr>
          <a:xfrm>
            <a:off x="1403206" y="4484214"/>
            <a:ext cx="111807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ACA2EEBD-B0A2-5E27-7206-88F3A8D5721C}"/>
              </a:ext>
            </a:extLst>
          </p:cNvPr>
          <p:cNvCxnSpPr>
            <a:cxnSpLocks/>
          </p:cNvCxnSpPr>
          <p:nvPr/>
        </p:nvCxnSpPr>
        <p:spPr>
          <a:xfrm flipV="1">
            <a:off x="1921204" y="438150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4FC98023-EE58-05B3-4528-3B02FA4979A6}"/>
              </a:ext>
            </a:extLst>
          </p:cNvPr>
          <p:cNvSpPr txBox="1"/>
          <p:nvPr/>
        </p:nvSpPr>
        <p:spPr>
          <a:xfrm>
            <a:off x="1783204" y="414473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D364496-B999-F1D0-AFE6-F8CD7C024F19}"/>
              </a:ext>
            </a:extLst>
          </p:cNvPr>
          <p:cNvCxnSpPr>
            <a:cxnSpLocks/>
          </p:cNvCxnSpPr>
          <p:nvPr/>
        </p:nvCxnSpPr>
        <p:spPr>
          <a:xfrm>
            <a:off x="1548979" y="4866989"/>
            <a:ext cx="96031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075A724-848F-AC94-1FD1-EEDF458FC54E}"/>
              </a:ext>
            </a:extLst>
          </p:cNvPr>
          <p:cNvCxnSpPr>
            <a:cxnSpLocks/>
          </p:cNvCxnSpPr>
          <p:nvPr/>
        </p:nvCxnSpPr>
        <p:spPr>
          <a:xfrm flipV="1">
            <a:off x="1906903" y="479239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454143CA-02E6-9851-D996-6FA0D98F4E0F}"/>
              </a:ext>
            </a:extLst>
          </p:cNvPr>
          <p:cNvSpPr txBox="1"/>
          <p:nvPr/>
        </p:nvSpPr>
        <p:spPr>
          <a:xfrm>
            <a:off x="1768903" y="455561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D08EB5D-9DE1-8850-A5D3-F07BADFF7231}"/>
              </a:ext>
            </a:extLst>
          </p:cNvPr>
          <p:cNvSpPr txBox="1"/>
          <p:nvPr/>
        </p:nvSpPr>
        <p:spPr>
          <a:xfrm>
            <a:off x="1001220" y="5453488"/>
            <a:ext cx="151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F025650-E2AB-E002-5E44-387A89532236}"/>
              </a:ext>
            </a:extLst>
          </p:cNvPr>
          <p:cNvCxnSpPr>
            <a:cxnSpLocks/>
          </p:cNvCxnSpPr>
          <p:nvPr/>
        </p:nvCxnSpPr>
        <p:spPr>
          <a:xfrm>
            <a:off x="1484970" y="543442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E7E60510-9216-CB8D-0A96-206BB4D049E1}"/>
              </a:ext>
            </a:extLst>
          </p:cNvPr>
          <p:cNvCxnSpPr>
            <a:cxnSpLocks/>
          </p:cNvCxnSpPr>
          <p:nvPr/>
        </p:nvCxnSpPr>
        <p:spPr>
          <a:xfrm flipV="1">
            <a:off x="1918252" y="535983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F06AF4B1-8760-16EF-DE7E-682516F13AF3}"/>
              </a:ext>
            </a:extLst>
          </p:cNvPr>
          <p:cNvSpPr txBox="1"/>
          <p:nvPr/>
        </p:nvSpPr>
        <p:spPr>
          <a:xfrm>
            <a:off x="1780252" y="512305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2833E3A-066F-6272-60D3-E02E024B6FC8}"/>
              </a:ext>
            </a:extLst>
          </p:cNvPr>
          <p:cNvSpPr txBox="1"/>
          <p:nvPr/>
        </p:nvSpPr>
        <p:spPr>
          <a:xfrm>
            <a:off x="5154373" y="4253205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BCF94001-9EEF-C381-F21A-7CE8C73DEDA6}"/>
              </a:ext>
            </a:extLst>
          </p:cNvPr>
          <p:cNvCxnSpPr>
            <a:cxnSpLocks/>
          </p:cNvCxnSpPr>
          <p:nvPr/>
        </p:nvCxnSpPr>
        <p:spPr>
          <a:xfrm>
            <a:off x="5313105" y="4697880"/>
            <a:ext cx="263733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0C08E05-69DE-3733-291F-48C40E994001}"/>
              </a:ext>
            </a:extLst>
          </p:cNvPr>
          <p:cNvCxnSpPr>
            <a:cxnSpLocks/>
          </p:cNvCxnSpPr>
          <p:nvPr/>
        </p:nvCxnSpPr>
        <p:spPr>
          <a:xfrm flipV="1">
            <a:off x="5746387" y="462328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EF25F105-DBD3-E422-3AF5-B6CBA9AEA759}"/>
              </a:ext>
            </a:extLst>
          </p:cNvPr>
          <p:cNvSpPr txBox="1"/>
          <p:nvPr/>
        </p:nvSpPr>
        <p:spPr>
          <a:xfrm>
            <a:off x="5608387" y="438651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C1C90C44-02B7-F208-2133-17BC61F33C04}"/>
              </a:ext>
            </a:extLst>
          </p:cNvPr>
          <p:cNvCxnSpPr>
            <a:cxnSpLocks/>
          </p:cNvCxnSpPr>
          <p:nvPr/>
        </p:nvCxnSpPr>
        <p:spPr>
          <a:xfrm flipV="1">
            <a:off x="5763016" y="530026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CA025289-960B-3755-4DCC-C1F998A5F11F}"/>
              </a:ext>
            </a:extLst>
          </p:cNvPr>
          <p:cNvSpPr txBox="1"/>
          <p:nvPr/>
        </p:nvSpPr>
        <p:spPr>
          <a:xfrm>
            <a:off x="5625016" y="506349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6A27FCA-54A8-2FA9-9DFA-914053A81688}"/>
              </a:ext>
            </a:extLst>
          </p:cNvPr>
          <p:cNvSpPr txBox="1"/>
          <p:nvPr/>
        </p:nvSpPr>
        <p:spPr>
          <a:xfrm>
            <a:off x="4855232" y="5366001"/>
            <a:ext cx="239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B4DD55B9-8DFB-C470-535B-95668178F1A2}"/>
              </a:ext>
            </a:extLst>
          </p:cNvPr>
          <p:cNvCxnSpPr>
            <a:cxnSpLocks/>
          </p:cNvCxnSpPr>
          <p:nvPr/>
        </p:nvCxnSpPr>
        <p:spPr>
          <a:xfrm>
            <a:off x="1403206" y="2465813"/>
            <a:ext cx="0" cy="204141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C20B3FA3-82DF-0F60-0ECC-B09C109E1891}"/>
              </a:ext>
            </a:extLst>
          </p:cNvPr>
          <p:cNvSpPr/>
          <p:nvPr/>
        </p:nvSpPr>
        <p:spPr>
          <a:xfrm>
            <a:off x="1365338" y="2409727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AD187E7-870D-06E9-DCBC-703DEB752159}"/>
              </a:ext>
            </a:extLst>
          </p:cNvPr>
          <p:cNvCxnSpPr>
            <a:cxnSpLocks/>
          </p:cNvCxnSpPr>
          <p:nvPr/>
        </p:nvCxnSpPr>
        <p:spPr>
          <a:xfrm>
            <a:off x="1548979" y="3211847"/>
            <a:ext cx="0" cy="16551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>
            <a:extLst>
              <a:ext uri="{FF2B5EF4-FFF2-40B4-BE49-F238E27FC236}">
                <a16:creationId xmlns:a16="http://schemas.microsoft.com/office/drawing/2014/main" id="{E3DD6A12-1B4A-189D-8F04-1EBAEBCB4C86}"/>
              </a:ext>
            </a:extLst>
          </p:cNvPr>
          <p:cNvSpPr/>
          <p:nvPr/>
        </p:nvSpPr>
        <p:spPr>
          <a:xfrm>
            <a:off x="1504310" y="3168878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55D44DB-449A-66D6-A5D1-8B911BBEE269}"/>
              </a:ext>
            </a:extLst>
          </p:cNvPr>
          <p:cNvSpPr/>
          <p:nvPr/>
        </p:nvSpPr>
        <p:spPr>
          <a:xfrm>
            <a:off x="7924792" y="2126085"/>
            <a:ext cx="2179603" cy="7701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calculate_hsync</a:t>
            </a:r>
            <a:endParaRPr lang="fr-FR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F06688-8969-3557-761A-64DA65D19370}"/>
              </a:ext>
            </a:extLst>
          </p:cNvPr>
          <p:cNvSpPr/>
          <p:nvPr/>
        </p:nvSpPr>
        <p:spPr>
          <a:xfrm>
            <a:off x="7950437" y="4279922"/>
            <a:ext cx="2179603" cy="7701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calculate_vsync</a:t>
            </a:r>
            <a:endParaRPr lang="fr-FR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41994B3-324F-7463-A6F9-1BC9964AC881}"/>
              </a:ext>
            </a:extLst>
          </p:cNvPr>
          <p:cNvSpPr/>
          <p:nvPr/>
        </p:nvSpPr>
        <p:spPr>
          <a:xfrm>
            <a:off x="7950436" y="3213821"/>
            <a:ext cx="2179603" cy="7701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calculate_in_display</a:t>
            </a:r>
            <a:endParaRPr lang="fr-FR" dirty="0"/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02F630C4-DD01-A812-987F-C3918AE19877}"/>
              </a:ext>
            </a:extLst>
          </p:cNvPr>
          <p:cNvCxnSpPr>
            <a:cxnSpLocks/>
          </p:cNvCxnSpPr>
          <p:nvPr/>
        </p:nvCxnSpPr>
        <p:spPr>
          <a:xfrm>
            <a:off x="7005991" y="1876791"/>
            <a:ext cx="0" cy="155220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DA488CB0-322C-3A65-BA6E-C60041FCBAF1}"/>
              </a:ext>
            </a:extLst>
          </p:cNvPr>
          <p:cNvCxnSpPr>
            <a:cxnSpLocks/>
          </p:cNvCxnSpPr>
          <p:nvPr/>
        </p:nvCxnSpPr>
        <p:spPr>
          <a:xfrm>
            <a:off x="7001995" y="3761956"/>
            <a:ext cx="0" cy="165265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3D36A401-A960-6DA7-BBB7-280AE8F7810A}"/>
              </a:ext>
            </a:extLst>
          </p:cNvPr>
          <p:cNvCxnSpPr>
            <a:cxnSpLocks/>
          </p:cNvCxnSpPr>
          <p:nvPr/>
        </p:nvCxnSpPr>
        <p:spPr>
          <a:xfrm>
            <a:off x="7005994" y="3434617"/>
            <a:ext cx="95106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C905921C-698C-5A02-4D6A-E2C927843E36}"/>
              </a:ext>
            </a:extLst>
          </p:cNvPr>
          <p:cNvCxnSpPr>
            <a:cxnSpLocks/>
          </p:cNvCxnSpPr>
          <p:nvPr/>
        </p:nvCxnSpPr>
        <p:spPr>
          <a:xfrm>
            <a:off x="7021874" y="3757634"/>
            <a:ext cx="93518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CF521B75-FABC-F22F-CA36-07CDDB7F7B8C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10104395" y="2511176"/>
            <a:ext cx="1946965" cy="92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2F87F287-F375-5E4B-38DD-EC37EB50B850}"/>
              </a:ext>
            </a:extLst>
          </p:cNvPr>
          <p:cNvCxnSpPr>
            <a:cxnSpLocks/>
          </p:cNvCxnSpPr>
          <p:nvPr/>
        </p:nvCxnSpPr>
        <p:spPr>
          <a:xfrm flipV="1">
            <a:off x="11282698" y="352093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EF755DD6-C934-A718-608D-278EE5EC50A6}"/>
              </a:ext>
            </a:extLst>
          </p:cNvPr>
          <p:cNvCxnSpPr>
            <a:cxnSpLocks/>
          </p:cNvCxnSpPr>
          <p:nvPr/>
        </p:nvCxnSpPr>
        <p:spPr>
          <a:xfrm flipV="1">
            <a:off x="11344899" y="533959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BFE91B2-F929-87C7-D4AB-067B6A49700B}"/>
              </a:ext>
            </a:extLst>
          </p:cNvPr>
          <p:cNvCxnSpPr>
            <a:cxnSpLocks/>
          </p:cNvCxnSpPr>
          <p:nvPr/>
        </p:nvCxnSpPr>
        <p:spPr>
          <a:xfrm flipV="1">
            <a:off x="11216469" y="183703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ACE7F571-3353-1A6A-3F89-78B1D2239FE5}"/>
              </a:ext>
            </a:extLst>
          </p:cNvPr>
          <p:cNvCxnSpPr>
            <a:cxnSpLocks/>
          </p:cNvCxnSpPr>
          <p:nvPr/>
        </p:nvCxnSpPr>
        <p:spPr>
          <a:xfrm flipV="1">
            <a:off x="11257860" y="461739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7642E0F-F567-779D-E8D6-FF7684CFA38C}"/>
              </a:ext>
            </a:extLst>
          </p:cNvPr>
          <p:cNvCxnSpPr>
            <a:cxnSpLocks/>
          </p:cNvCxnSpPr>
          <p:nvPr/>
        </p:nvCxnSpPr>
        <p:spPr>
          <a:xfrm flipV="1">
            <a:off x="11265729" y="242922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600F674-CCBF-9F15-9466-C2B0E9A93E07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10130040" y="4665013"/>
            <a:ext cx="19213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6ADEE0E6-89E0-6ADE-C987-C7E64A4A70E2}"/>
              </a:ext>
            </a:extLst>
          </p:cNvPr>
          <p:cNvCxnSpPr>
            <a:cxnSpLocks/>
          </p:cNvCxnSpPr>
          <p:nvPr/>
        </p:nvCxnSpPr>
        <p:spPr>
          <a:xfrm>
            <a:off x="7005991" y="1876791"/>
            <a:ext cx="504536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606F9DBA-76A8-73EF-09E9-F15E0B1CB103}"/>
              </a:ext>
            </a:extLst>
          </p:cNvPr>
          <p:cNvCxnSpPr>
            <a:cxnSpLocks/>
          </p:cNvCxnSpPr>
          <p:nvPr/>
        </p:nvCxnSpPr>
        <p:spPr>
          <a:xfrm>
            <a:off x="7001995" y="5393030"/>
            <a:ext cx="51162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5FCFE1E7-7390-C5E7-E43A-752DE9902F1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10130039" y="3598912"/>
            <a:ext cx="192132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AC65C5DB-9162-8FD2-9B62-3F7BFA7F0B8E}"/>
              </a:ext>
            </a:extLst>
          </p:cNvPr>
          <p:cNvSpPr txBox="1"/>
          <p:nvPr/>
        </p:nvSpPr>
        <p:spPr>
          <a:xfrm>
            <a:off x="11239539" y="351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F0299A83-DA16-0D94-1488-AD776AA67E81}"/>
              </a:ext>
            </a:extLst>
          </p:cNvPr>
          <p:cNvSpPr txBox="1"/>
          <p:nvPr/>
        </p:nvSpPr>
        <p:spPr>
          <a:xfrm>
            <a:off x="11156093" y="50452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6706F543-10D3-1C2E-BFC9-5BA024D399DC}"/>
              </a:ext>
            </a:extLst>
          </p:cNvPr>
          <p:cNvSpPr txBox="1"/>
          <p:nvPr/>
        </p:nvSpPr>
        <p:spPr>
          <a:xfrm>
            <a:off x="11108697" y="15679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F553E37A-7E60-9138-7F1D-5F839DE92649}"/>
              </a:ext>
            </a:extLst>
          </p:cNvPr>
          <p:cNvSpPr txBox="1"/>
          <p:nvPr/>
        </p:nvSpPr>
        <p:spPr>
          <a:xfrm>
            <a:off x="11160025" y="43607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5FDB9DD1-7B37-320A-621D-C316E69B0D58}"/>
              </a:ext>
            </a:extLst>
          </p:cNvPr>
          <p:cNvSpPr txBox="1"/>
          <p:nvPr/>
        </p:nvSpPr>
        <p:spPr>
          <a:xfrm>
            <a:off x="11144603" y="21509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64796741-D38E-D7DB-BCFB-6DA7948C0712}"/>
              </a:ext>
            </a:extLst>
          </p:cNvPr>
          <p:cNvSpPr txBox="1"/>
          <p:nvPr/>
        </p:nvSpPr>
        <p:spPr>
          <a:xfrm>
            <a:off x="11365445" y="2086731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hsync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6307924F-D3C8-280D-BA5A-6285B3D0AA69}"/>
              </a:ext>
            </a:extLst>
          </p:cNvPr>
          <p:cNvSpPr txBox="1"/>
          <p:nvPr/>
        </p:nvSpPr>
        <p:spPr>
          <a:xfrm>
            <a:off x="11365444" y="4302145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vsync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1F6A2AE8-1BB2-050C-5C0C-78B5E2A0F1B5}"/>
              </a:ext>
            </a:extLst>
          </p:cNvPr>
          <p:cNvSpPr txBox="1"/>
          <p:nvPr/>
        </p:nvSpPr>
        <p:spPr>
          <a:xfrm>
            <a:off x="11456763" y="1487580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8FB0BDAE-1906-B9DB-99FC-C3F187272489}"/>
              </a:ext>
            </a:extLst>
          </p:cNvPr>
          <p:cNvSpPr txBox="1"/>
          <p:nvPr/>
        </p:nvSpPr>
        <p:spPr>
          <a:xfrm>
            <a:off x="11523769" y="5015548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E432DB0E-A0F5-6C50-7C63-50CBE404FA0A}"/>
              </a:ext>
            </a:extLst>
          </p:cNvPr>
          <p:cNvSpPr txBox="1"/>
          <p:nvPr/>
        </p:nvSpPr>
        <p:spPr>
          <a:xfrm>
            <a:off x="11104092" y="3157546"/>
            <a:ext cx="14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in_display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29ED3431-1E0A-5571-50A3-3234C2C7CCDD}"/>
              </a:ext>
            </a:extLst>
          </p:cNvPr>
          <p:cNvSpPr/>
          <p:nvPr/>
        </p:nvSpPr>
        <p:spPr>
          <a:xfrm>
            <a:off x="6963023" y="2502508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A6B4AF9A-C647-465E-C7AC-4866302E5375}"/>
              </a:ext>
            </a:extLst>
          </p:cNvPr>
          <p:cNvSpPr/>
          <p:nvPr/>
        </p:nvSpPr>
        <p:spPr>
          <a:xfrm>
            <a:off x="6963023" y="4654349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9ADC600-7A6B-F1D1-8AE5-E0427319BF54}"/>
              </a:ext>
            </a:extLst>
          </p:cNvPr>
          <p:cNvCxnSpPr>
            <a:cxnSpLocks/>
          </p:cNvCxnSpPr>
          <p:nvPr/>
        </p:nvCxnSpPr>
        <p:spPr>
          <a:xfrm>
            <a:off x="5311056" y="538488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116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B082BF4-2D37-301B-83E4-9A57781AC5E4}"/>
              </a:ext>
            </a:extLst>
          </p:cNvPr>
          <p:cNvSpPr txBox="1"/>
          <p:nvPr/>
        </p:nvSpPr>
        <p:spPr>
          <a:xfrm>
            <a:off x="894522" y="0"/>
            <a:ext cx="4770921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TESTBENCH – COMPOSANT « </a:t>
            </a:r>
            <a:r>
              <a:rPr lang="fr-FR" sz="1400" dirty="0" err="1">
                <a:solidFill>
                  <a:srgbClr val="0070C0"/>
                </a:solidFill>
              </a:rPr>
              <a:t>VGA_sync</a:t>
            </a:r>
            <a:r>
              <a:rPr lang="fr-FR" sz="1400" dirty="0">
                <a:solidFill>
                  <a:srgbClr val="0070C0"/>
                </a:solidFill>
              </a:rPr>
              <a:t> »</a:t>
            </a:r>
          </a:p>
          <a:p>
            <a:r>
              <a:rPr lang="fr-FR" sz="1400" dirty="0"/>
              <a:t> ---------------------------------------------</a:t>
            </a:r>
          </a:p>
          <a:p>
            <a:r>
              <a:rPr lang="fr-FR" sz="1400" dirty="0"/>
              <a:t>-- INITIALISATION</a:t>
            </a:r>
          </a:p>
          <a:p>
            <a:r>
              <a:rPr lang="fr-FR" sz="1400" dirty="0"/>
              <a:t>---------------------------------------------</a:t>
            </a:r>
          </a:p>
          <a:p>
            <a:endParaRPr lang="fr-FR" sz="1400" dirty="0"/>
          </a:p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PREMIER TEST : TEST POUR LES VALEURS DE Y DANS L'IMAGE</a:t>
            </a:r>
          </a:p>
          <a:p>
            <a:r>
              <a:rPr lang="fr-FR" sz="1400" dirty="0"/>
              <a:t>-- (y &lt; V_PIX)</a:t>
            </a:r>
          </a:p>
          <a:p>
            <a:r>
              <a:rPr lang="fr-FR" sz="1400" dirty="0"/>
              <a:t>-- BALAYAGE DE y DE 0 A 479</a:t>
            </a:r>
          </a:p>
          <a:p>
            <a:r>
              <a:rPr lang="fr-FR" sz="1400" dirty="0"/>
              <a:t>--     BALAYAGE DE x DE 0 A 639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1 (dans l'image)</a:t>
            </a:r>
          </a:p>
          <a:p>
            <a:r>
              <a:rPr lang="fr-FR" sz="1400" dirty="0"/>
              <a:t>--     BALAYAGE DE x DE 640 A 655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752 A 799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0 (actif)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752 A 799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--------------------------------------------------------------------------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380889-A8D4-8062-FA5C-FB28C3DC7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695" y="2035458"/>
            <a:ext cx="6076801" cy="30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9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B082BF4-2D37-301B-83E4-9A57781AC5E4}"/>
              </a:ext>
            </a:extLst>
          </p:cNvPr>
          <p:cNvSpPr txBox="1"/>
          <p:nvPr/>
        </p:nvSpPr>
        <p:spPr>
          <a:xfrm>
            <a:off x="148372" y="510399"/>
            <a:ext cx="5622950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DEUXIEME TEST : TEST POUR LES VALEURS DE Y DANS LA ZONE BLANCHE</a:t>
            </a:r>
          </a:p>
          <a:p>
            <a:r>
              <a:rPr lang="fr-FR" sz="1400" dirty="0"/>
              <a:t>--  "V_FPORCH" (V_PIX &lt;= y &lt; V_PIX + V_FPORCH)</a:t>
            </a:r>
          </a:p>
          <a:p>
            <a:r>
              <a:rPr lang="fr-FR" sz="1400" dirty="0"/>
              <a:t>-- BALAYAGE DE y DE 480 A 489</a:t>
            </a:r>
          </a:p>
          <a:p>
            <a:r>
              <a:rPr lang="fr-FR" sz="1400" dirty="0"/>
              <a:t>--     BALAYAGE DE x DE 0 A 639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640 A 655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752 A 799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0 (actif)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752 A 799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--------------------------------------------------------------------------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178336-A049-C4C4-8964-0C9E11CD8B86}"/>
              </a:ext>
            </a:extLst>
          </p:cNvPr>
          <p:cNvSpPr txBox="1"/>
          <p:nvPr/>
        </p:nvSpPr>
        <p:spPr>
          <a:xfrm>
            <a:off x="5612296" y="510399"/>
            <a:ext cx="6819111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TROISIEME TEST : TEST POUR LES VALEURS DE Y DANS LA ZONE BLANCHE "VSYNC_SIZE "  </a:t>
            </a:r>
          </a:p>
          <a:p>
            <a:r>
              <a:rPr lang="fr-FR" sz="1400" dirty="0"/>
              <a:t>-- (V_PIX + V_FPORCH &lt;= y &lt; V_PIX + V_FPORCH + VSYNC_SIZE)</a:t>
            </a:r>
          </a:p>
          <a:p>
            <a:r>
              <a:rPr lang="fr-FR" sz="1400" dirty="0"/>
              <a:t>-- BALAYAGE DE y DE 490 A 491</a:t>
            </a:r>
          </a:p>
          <a:p>
            <a:r>
              <a:rPr lang="fr-FR" sz="1400" dirty="0"/>
              <a:t>--     BALAYAGE DE x DE 0 A 639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0 (actif)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640 A 655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0 (actif)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752 A 799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0 (actif)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0 (actif)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752 A 799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0 (actif)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746228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B082BF4-2D37-301B-83E4-9A57781AC5E4}"/>
              </a:ext>
            </a:extLst>
          </p:cNvPr>
          <p:cNvSpPr txBox="1"/>
          <p:nvPr/>
        </p:nvSpPr>
        <p:spPr>
          <a:xfrm>
            <a:off x="148372" y="510399"/>
            <a:ext cx="6775509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QUATRIEME TEST : TEST POUR LES VALEURS DE Y DANS LA ZONE BLANCHE "V_BPORCH"</a:t>
            </a:r>
          </a:p>
          <a:p>
            <a:r>
              <a:rPr lang="fr-FR" sz="1400" dirty="0"/>
              <a:t>-- (V_PIX + V_FPORCH + VSYNC_SIZE &lt;= y &lt; V_PIX + V_FPORCH + VSYNC_SIZE + V_BPORCH)</a:t>
            </a:r>
          </a:p>
          <a:p>
            <a:r>
              <a:rPr lang="fr-FR" sz="1400" dirty="0"/>
              <a:t>-- BALAYAGE DE y DE 480 A 489</a:t>
            </a:r>
          </a:p>
          <a:p>
            <a:r>
              <a:rPr lang="fr-FR" sz="1400" dirty="0"/>
              <a:t>--     BALAYAGE DE x DE 0 A 639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640 A 655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752 A 799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0 (actif)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     BALAYAGE DE x DE 752 A 799</a:t>
            </a:r>
          </a:p>
          <a:p>
            <a:r>
              <a:rPr lang="fr-FR" sz="1400" dirty="0"/>
              <a:t>--          Valeurs des sorties attendues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hsync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vsync</a:t>
            </a:r>
            <a:r>
              <a:rPr lang="fr-FR" sz="1400" dirty="0"/>
              <a:t> = 1 (inactif)</a:t>
            </a:r>
          </a:p>
          <a:p>
            <a:r>
              <a:rPr lang="fr-FR" sz="1400" dirty="0"/>
              <a:t>--          </a:t>
            </a:r>
            <a:r>
              <a:rPr lang="fr-FR" sz="1400" dirty="0" err="1"/>
              <a:t>in_display</a:t>
            </a:r>
            <a:r>
              <a:rPr lang="fr-FR" sz="1400" dirty="0"/>
              <a:t> = 0 (dans la zone blanche)</a:t>
            </a:r>
          </a:p>
          <a:p>
            <a:r>
              <a:rPr lang="fr-FR" sz="1400" dirty="0"/>
              <a:t>--------------------------------------------------------------------------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178336-A049-C4C4-8964-0C9E11CD8B86}"/>
              </a:ext>
            </a:extLst>
          </p:cNvPr>
          <p:cNvSpPr txBox="1"/>
          <p:nvPr/>
        </p:nvSpPr>
        <p:spPr>
          <a:xfrm>
            <a:off x="7427844" y="2880278"/>
            <a:ext cx="42178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--------------------------------------------------------------------------</a:t>
            </a:r>
          </a:p>
          <a:p>
            <a:r>
              <a:rPr lang="fr-FR" sz="1400" dirty="0"/>
              <a:t>-- MEME TEST SUITE A UN RESET</a:t>
            </a:r>
          </a:p>
          <a:p>
            <a:r>
              <a:rPr lang="fr-FR" sz="1400" dirty="0"/>
              <a:t>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707405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D01428-E7F6-FFE4-DD76-B3CE3184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07" y="2226061"/>
            <a:ext cx="4442163" cy="3306721"/>
          </a:xfrm>
          <a:prstGeom prst="rect">
            <a:avLst/>
          </a:prstGeom>
        </p:spPr>
      </p:pic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19488262-780B-4D8F-9DD8-AECE97FB9AF3}"/>
              </a:ext>
            </a:extLst>
          </p:cNvPr>
          <p:cNvCxnSpPr>
            <a:cxnSpLocks/>
          </p:cNvCxnSpPr>
          <p:nvPr/>
        </p:nvCxnSpPr>
        <p:spPr>
          <a:xfrm>
            <a:off x="6500191" y="2073965"/>
            <a:ext cx="390931" cy="43220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59607739-B098-7DCA-71E6-20485FDDE3E1}"/>
              </a:ext>
            </a:extLst>
          </p:cNvPr>
          <p:cNvCxnSpPr>
            <a:cxnSpLocks/>
          </p:cNvCxnSpPr>
          <p:nvPr/>
        </p:nvCxnSpPr>
        <p:spPr>
          <a:xfrm>
            <a:off x="5989997" y="2506170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>
            <a:extLst>
              <a:ext uri="{FF2B5EF4-FFF2-40B4-BE49-F238E27FC236}">
                <a16:creationId xmlns:a16="http://schemas.microsoft.com/office/drawing/2014/main" id="{A55848D7-FF64-D4D2-2643-261A4C6CFB17}"/>
              </a:ext>
            </a:extLst>
          </p:cNvPr>
          <p:cNvCxnSpPr>
            <a:cxnSpLocks/>
          </p:cNvCxnSpPr>
          <p:nvPr/>
        </p:nvCxnSpPr>
        <p:spPr>
          <a:xfrm>
            <a:off x="10323443" y="171615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ZoneTexte 158">
            <a:extLst>
              <a:ext uri="{FF2B5EF4-FFF2-40B4-BE49-F238E27FC236}">
                <a16:creationId xmlns:a16="http://schemas.microsoft.com/office/drawing/2014/main" id="{94A57A79-2467-F8A8-41FB-B0FBC52C7372}"/>
              </a:ext>
            </a:extLst>
          </p:cNvPr>
          <p:cNvSpPr txBox="1"/>
          <p:nvPr/>
        </p:nvSpPr>
        <p:spPr>
          <a:xfrm>
            <a:off x="6315945" y="1815717"/>
            <a:ext cx="941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x_mod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E8B8CA5F-BB59-A09F-5C55-0DE12DB3E5F4}"/>
              </a:ext>
            </a:extLst>
          </p:cNvPr>
          <p:cNvSpPr txBox="1"/>
          <p:nvPr/>
        </p:nvSpPr>
        <p:spPr>
          <a:xfrm>
            <a:off x="5906472" y="2173143"/>
            <a:ext cx="101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y_mod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2C84A4C6-6390-B895-932F-2FC77538212F}"/>
              </a:ext>
            </a:extLst>
          </p:cNvPr>
          <p:cNvSpPr txBox="1"/>
          <p:nvPr/>
        </p:nvSpPr>
        <p:spPr>
          <a:xfrm>
            <a:off x="9746460" y="2070430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B218E349-15DD-3330-2E62-9BB0D2B3D9BE}"/>
              </a:ext>
            </a:extLst>
          </p:cNvPr>
          <p:cNvSpPr txBox="1"/>
          <p:nvPr/>
        </p:nvSpPr>
        <p:spPr>
          <a:xfrm>
            <a:off x="6347791" y="4734916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7790B52F-9F7D-2868-9E2B-F0C450E78C24}"/>
              </a:ext>
            </a:extLst>
          </p:cNvPr>
          <p:cNvSpPr txBox="1"/>
          <p:nvPr/>
        </p:nvSpPr>
        <p:spPr>
          <a:xfrm>
            <a:off x="6349234" y="3994066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3D142F30-18A2-54B2-E9A0-9C089061C242}"/>
              </a:ext>
            </a:extLst>
          </p:cNvPr>
          <p:cNvSpPr txBox="1"/>
          <p:nvPr/>
        </p:nvSpPr>
        <p:spPr>
          <a:xfrm>
            <a:off x="6322729" y="3364020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14C78E1A-C703-0025-7EED-F1C6AC10DC68}"/>
              </a:ext>
            </a:extLst>
          </p:cNvPr>
          <p:cNvSpPr txBox="1"/>
          <p:nvPr/>
        </p:nvSpPr>
        <p:spPr>
          <a:xfrm>
            <a:off x="6322729" y="2671677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73EC608-95F2-1677-A785-61B3444A2C05}"/>
              </a:ext>
            </a:extLst>
          </p:cNvPr>
          <p:cNvSpPr txBox="1"/>
          <p:nvPr/>
        </p:nvSpPr>
        <p:spPr>
          <a:xfrm>
            <a:off x="6969705" y="2041395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093F3C87-CA1D-6E31-354A-6275DE8BD75F}"/>
              </a:ext>
            </a:extLst>
          </p:cNvPr>
          <p:cNvSpPr txBox="1"/>
          <p:nvPr/>
        </p:nvSpPr>
        <p:spPr>
          <a:xfrm>
            <a:off x="9057340" y="2070430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5CE6DE73-2F27-C722-80DE-ECF12A292668}"/>
              </a:ext>
            </a:extLst>
          </p:cNvPr>
          <p:cNvSpPr txBox="1"/>
          <p:nvPr/>
        </p:nvSpPr>
        <p:spPr>
          <a:xfrm>
            <a:off x="8341532" y="2070430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D0308353-E517-A2BB-5EFB-185C272C98EE}"/>
              </a:ext>
            </a:extLst>
          </p:cNvPr>
          <p:cNvSpPr txBox="1"/>
          <p:nvPr/>
        </p:nvSpPr>
        <p:spPr>
          <a:xfrm>
            <a:off x="7665672" y="2041395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259BD219-288A-4FA9-52CE-9CF86A5546CD}"/>
              </a:ext>
            </a:extLst>
          </p:cNvPr>
          <p:cNvSpPr txBox="1"/>
          <p:nvPr/>
        </p:nvSpPr>
        <p:spPr>
          <a:xfrm>
            <a:off x="6996673" y="2691982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A4E9B657-71BA-2F4F-17B3-3CC33457E91D}"/>
              </a:ext>
            </a:extLst>
          </p:cNvPr>
          <p:cNvSpPr txBox="1"/>
          <p:nvPr/>
        </p:nvSpPr>
        <p:spPr>
          <a:xfrm>
            <a:off x="2240853" y="1406262"/>
            <a:ext cx="267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y_mod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y modulo(40)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767CF5DE-3233-890B-9EB8-9CD5FB6D93A6}"/>
              </a:ext>
            </a:extLst>
          </p:cNvPr>
          <p:cNvSpPr txBox="1"/>
          <p:nvPr/>
        </p:nvSpPr>
        <p:spPr>
          <a:xfrm>
            <a:off x="4069218" y="520895"/>
            <a:ext cx="267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x_mod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x modulo(40)</a:t>
            </a:r>
          </a:p>
        </p:txBody>
      </p:sp>
      <p:cxnSp>
        <p:nvCxnSpPr>
          <p:cNvPr id="181" name="Connecteur droit avec flèche 180">
            <a:extLst>
              <a:ext uri="{FF2B5EF4-FFF2-40B4-BE49-F238E27FC236}">
                <a16:creationId xmlns:a16="http://schemas.microsoft.com/office/drawing/2014/main" id="{994A4E63-30E8-DAAF-7F61-920E9DA69617}"/>
              </a:ext>
            </a:extLst>
          </p:cNvPr>
          <p:cNvCxnSpPr>
            <a:cxnSpLocks/>
          </p:cNvCxnSpPr>
          <p:nvPr/>
        </p:nvCxnSpPr>
        <p:spPr>
          <a:xfrm flipV="1">
            <a:off x="4113789" y="2976953"/>
            <a:ext cx="2990915" cy="945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ZoneTexte 181">
            <a:extLst>
              <a:ext uri="{FF2B5EF4-FFF2-40B4-BE49-F238E27FC236}">
                <a16:creationId xmlns:a16="http://schemas.microsoft.com/office/drawing/2014/main" id="{41B71A22-EF72-5A74-FF0F-B8411C4F672B}"/>
              </a:ext>
            </a:extLst>
          </p:cNvPr>
          <p:cNvSpPr txBox="1"/>
          <p:nvPr/>
        </p:nvSpPr>
        <p:spPr>
          <a:xfrm>
            <a:off x="902263" y="3729410"/>
            <a:ext cx="345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fr-FR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x_mod</a:t>
            </a:r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fr-FR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y_mod</a:t>
            </a:r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modulo(2)</a:t>
            </a: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1E33D173-7015-E12B-019A-FF7F98B37C16}"/>
              </a:ext>
            </a:extLst>
          </p:cNvPr>
          <p:cNvSpPr txBox="1"/>
          <p:nvPr/>
        </p:nvSpPr>
        <p:spPr>
          <a:xfrm>
            <a:off x="7645681" y="2699189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4" name="ZoneTexte 183">
            <a:extLst>
              <a:ext uri="{FF2B5EF4-FFF2-40B4-BE49-F238E27FC236}">
                <a16:creationId xmlns:a16="http://schemas.microsoft.com/office/drawing/2014/main" id="{B7F8CC05-81DC-17BE-85BF-07A9DA34043E}"/>
              </a:ext>
            </a:extLst>
          </p:cNvPr>
          <p:cNvSpPr txBox="1"/>
          <p:nvPr/>
        </p:nvSpPr>
        <p:spPr>
          <a:xfrm>
            <a:off x="8354785" y="2671677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85" name="ZoneTexte 184">
            <a:extLst>
              <a:ext uri="{FF2B5EF4-FFF2-40B4-BE49-F238E27FC236}">
                <a16:creationId xmlns:a16="http://schemas.microsoft.com/office/drawing/2014/main" id="{65B5BA8A-8B32-CA46-A62F-CB7C86FCEE9D}"/>
              </a:ext>
            </a:extLst>
          </p:cNvPr>
          <p:cNvSpPr txBox="1"/>
          <p:nvPr/>
        </p:nvSpPr>
        <p:spPr>
          <a:xfrm>
            <a:off x="9030464" y="2684955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C99E6783-D4F6-581A-908F-A9506BFD22F6}"/>
              </a:ext>
            </a:extLst>
          </p:cNvPr>
          <p:cNvSpPr txBox="1"/>
          <p:nvPr/>
        </p:nvSpPr>
        <p:spPr>
          <a:xfrm>
            <a:off x="6976377" y="3360816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89E0B0F7-6B9C-50B0-7039-123D6EDB4C8E}"/>
              </a:ext>
            </a:extLst>
          </p:cNvPr>
          <p:cNvSpPr txBox="1"/>
          <p:nvPr/>
        </p:nvSpPr>
        <p:spPr>
          <a:xfrm>
            <a:off x="7645681" y="3358287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7A16C31-E5D0-F813-DB2D-1ED20C284F60}"/>
              </a:ext>
            </a:extLst>
          </p:cNvPr>
          <p:cNvCxnSpPr>
            <a:cxnSpLocks/>
          </p:cNvCxnSpPr>
          <p:nvPr/>
        </p:nvCxnSpPr>
        <p:spPr>
          <a:xfrm>
            <a:off x="6360333" y="1858842"/>
            <a:ext cx="397565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F98A23C-1D51-1980-FB67-E5785AA64169}"/>
              </a:ext>
            </a:extLst>
          </p:cNvPr>
          <p:cNvCxnSpPr>
            <a:cxnSpLocks/>
          </p:cNvCxnSpPr>
          <p:nvPr/>
        </p:nvCxnSpPr>
        <p:spPr>
          <a:xfrm>
            <a:off x="9634330" y="171615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F3A510F-F758-2C27-B9E1-1D876F004BBC}"/>
              </a:ext>
            </a:extLst>
          </p:cNvPr>
          <p:cNvCxnSpPr>
            <a:cxnSpLocks/>
          </p:cNvCxnSpPr>
          <p:nvPr/>
        </p:nvCxnSpPr>
        <p:spPr>
          <a:xfrm>
            <a:off x="8958469" y="1719470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9654094-DC51-12C8-2E04-3071B5B562FD}"/>
              </a:ext>
            </a:extLst>
          </p:cNvPr>
          <p:cNvCxnSpPr>
            <a:cxnSpLocks/>
          </p:cNvCxnSpPr>
          <p:nvPr/>
        </p:nvCxnSpPr>
        <p:spPr>
          <a:xfrm>
            <a:off x="8275982" y="170752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B388AA0-88E7-DE5A-F3D8-5A41A6443CE5}"/>
              </a:ext>
            </a:extLst>
          </p:cNvPr>
          <p:cNvCxnSpPr>
            <a:cxnSpLocks/>
          </p:cNvCxnSpPr>
          <p:nvPr/>
        </p:nvCxnSpPr>
        <p:spPr>
          <a:xfrm>
            <a:off x="7586868" y="171615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D6211F6-625B-8C30-919D-5E4A07CEE633}"/>
              </a:ext>
            </a:extLst>
          </p:cNvPr>
          <p:cNvCxnSpPr>
            <a:cxnSpLocks/>
          </p:cNvCxnSpPr>
          <p:nvPr/>
        </p:nvCxnSpPr>
        <p:spPr>
          <a:xfrm>
            <a:off x="6897748" y="171615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308D372-8CBF-1CAB-4B84-E8A9CD2BC644}"/>
              </a:ext>
            </a:extLst>
          </p:cNvPr>
          <p:cNvSpPr txBox="1"/>
          <p:nvPr/>
        </p:nvSpPr>
        <p:spPr>
          <a:xfrm>
            <a:off x="6347879" y="1389828"/>
            <a:ext cx="4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C47C82D-98DF-69EE-C4CD-0858284D05E6}"/>
              </a:ext>
            </a:extLst>
          </p:cNvPr>
          <p:cNvSpPr txBox="1"/>
          <p:nvPr/>
        </p:nvSpPr>
        <p:spPr>
          <a:xfrm>
            <a:off x="6695499" y="1389698"/>
            <a:ext cx="4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92DE45-B462-4806-E16F-7D6B2ECADF58}"/>
              </a:ext>
            </a:extLst>
          </p:cNvPr>
          <p:cNvSpPr txBox="1"/>
          <p:nvPr/>
        </p:nvSpPr>
        <p:spPr>
          <a:xfrm>
            <a:off x="7345836" y="1376000"/>
            <a:ext cx="46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39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6EF358-375A-D9FE-A2FC-9C107202F705}"/>
              </a:ext>
            </a:extLst>
          </p:cNvPr>
          <p:cNvSpPr txBox="1"/>
          <p:nvPr/>
        </p:nvSpPr>
        <p:spPr>
          <a:xfrm>
            <a:off x="9355506" y="1374346"/>
            <a:ext cx="57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159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818A10-394A-F178-0A22-5EA3E6789E09}"/>
              </a:ext>
            </a:extLst>
          </p:cNvPr>
          <p:cNvSpPr txBox="1"/>
          <p:nvPr/>
        </p:nvSpPr>
        <p:spPr>
          <a:xfrm>
            <a:off x="8034948" y="1376000"/>
            <a:ext cx="46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79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57830F-B7AD-6173-877F-55E93EAA7097}"/>
              </a:ext>
            </a:extLst>
          </p:cNvPr>
          <p:cNvSpPr txBox="1"/>
          <p:nvPr/>
        </p:nvSpPr>
        <p:spPr>
          <a:xfrm>
            <a:off x="8673196" y="1368224"/>
            <a:ext cx="57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119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FFB0D00-223B-B8D5-D1AB-25145F593B68}"/>
              </a:ext>
            </a:extLst>
          </p:cNvPr>
          <p:cNvSpPr txBox="1"/>
          <p:nvPr/>
        </p:nvSpPr>
        <p:spPr>
          <a:xfrm>
            <a:off x="10040297" y="1376000"/>
            <a:ext cx="616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199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A545B77-20C1-0E52-D0F1-4AF4EC5D4E72}"/>
              </a:ext>
            </a:extLst>
          </p:cNvPr>
          <p:cNvCxnSpPr>
            <a:cxnSpLocks/>
          </p:cNvCxnSpPr>
          <p:nvPr/>
        </p:nvCxnSpPr>
        <p:spPr>
          <a:xfrm>
            <a:off x="4671626" y="1757099"/>
            <a:ext cx="1441081" cy="5329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5B4D873-1AA3-10C2-A948-B200EA43DC69}"/>
              </a:ext>
            </a:extLst>
          </p:cNvPr>
          <p:cNvCxnSpPr>
            <a:cxnSpLocks/>
          </p:cNvCxnSpPr>
          <p:nvPr/>
        </p:nvCxnSpPr>
        <p:spPr>
          <a:xfrm>
            <a:off x="5290366" y="962687"/>
            <a:ext cx="1131241" cy="9783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B3C8BA8-E8C1-1E98-9589-8567F7EF3B41}"/>
              </a:ext>
            </a:extLst>
          </p:cNvPr>
          <p:cNvCxnSpPr>
            <a:cxnSpLocks/>
          </p:cNvCxnSpPr>
          <p:nvPr/>
        </p:nvCxnSpPr>
        <p:spPr>
          <a:xfrm>
            <a:off x="6322729" y="1858842"/>
            <a:ext cx="0" cy="337576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DD7C309-390E-E894-CB80-4FFBE6504186}"/>
              </a:ext>
            </a:extLst>
          </p:cNvPr>
          <p:cNvCxnSpPr>
            <a:cxnSpLocks/>
          </p:cNvCxnSpPr>
          <p:nvPr/>
        </p:nvCxnSpPr>
        <p:spPr>
          <a:xfrm>
            <a:off x="5997507" y="3168779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8384EB4-B56C-8BE7-01FD-9619BC2AECB9}"/>
              </a:ext>
            </a:extLst>
          </p:cNvPr>
          <p:cNvCxnSpPr>
            <a:cxnSpLocks/>
          </p:cNvCxnSpPr>
          <p:nvPr/>
        </p:nvCxnSpPr>
        <p:spPr>
          <a:xfrm>
            <a:off x="5990564" y="3861052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5F3286D-C80E-3A27-D4B3-0ECDFD94656D}"/>
              </a:ext>
            </a:extLst>
          </p:cNvPr>
          <p:cNvCxnSpPr>
            <a:cxnSpLocks/>
          </p:cNvCxnSpPr>
          <p:nvPr/>
        </p:nvCxnSpPr>
        <p:spPr>
          <a:xfrm>
            <a:off x="5983938" y="4553631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F870439-7664-8528-9494-A6FA1FC20B5F}"/>
              </a:ext>
            </a:extLst>
          </p:cNvPr>
          <p:cNvCxnSpPr>
            <a:cxnSpLocks/>
          </p:cNvCxnSpPr>
          <p:nvPr/>
        </p:nvCxnSpPr>
        <p:spPr>
          <a:xfrm>
            <a:off x="6002539" y="5225979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BD6CE83A-008B-15A7-A1CB-EC3817993096}"/>
              </a:ext>
            </a:extLst>
          </p:cNvPr>
          <p:cNvSpPr txBox="1"/>
          <p:nvPr/>
        </p:nvSpPr>
        <p:spPr>
          <a:xfrm>
            <a:off x="5653733" y="2099709"/>
            <a:ext cx="4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BD530DD-FA97-0AC4-C68A-29E477B11510}"/>
              </a:ext>
            </a:extLst>
          </p:cNvPr>
          <p:cNvSpPr txBox="1"/>
          <p:nvPr/>
        </p:nvSpPr>
        <p:spPr>
          <a:xfrm>
            <a:off x="5661612" y="2315623"/>
            <a:ext cx="4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C7CAD71-F49C-3C1F-63EA-62F34392F1C5}"/>
              </a:ext>
            </a:extLst>
          </p:cNvPr>
          <p:cNvSpPr txBox="1"/>
          <p:nvPr/>
        </p:nvSpPr>
        <p:spPr>
          <a:xfrm>
            <a:off x="5609479" y="2952255"/>
            <a:ext cx="46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39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1CB6A1-5215-3E82-D01E-62CE66D5FCC1}"/>
              </a:ext>
            </a:extLst>
          </p:cNvPr>
          <p:cNvSpPr txBox="1"/>
          <p:nvPr/>
        </p:nvSpPr>
        <p:spPr>
          <a:xfrm>
            <a:off x="5597319" y="3668041"/>
            <a:ext cx="46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79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5279212-D866-BDD5-EC37-6AC330C5A4DB}"/>
              </a:ext>
            </a:extLst>
          </p:cNvPr>
          <p:cNvSpPr txBox="1"/>
          <p:nvPr/>
        </p:nvSpPr>
        <p:spPr>
          <a:xfrm>
            <a:off x="5499969" y="4357359"/>
            <a:ext cx="57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119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2A37C74-4E11-4DC6-1720-0839BC071449}"/>
              </a:ext>
            </a:extLst>
          </p:cNvPr>
          <p:cNvSpPr txBox="1"/>
          <p:nvPr/>
        </p:nvSpPr>
        <p:spPr>
          <a:xfrm>
            <a:off x="5499969" y="5041313"/>
            <a:ext cx="57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159</a:t>
            </a:r>
          </a:p>
        </p:txBody>
      </p:sp>
    </p:spTree>
    <p:extLst>
      <p:ext uri="{BB962C8B-B14F-4D97-AF65-F5344CB8AC3E}">
        <p14:creationId xmlns:p14="http://schemas.microsoft.com/office/powerpoint/2010/main" val="416097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B7A1FF3-C947-8E82-EA28-F399D9A8BAE6}"/>
              </a:ext>
            </a:extLst>
          </p:cNvPr>
          <p:cNvSpPr txBox="1"/>
          <p:nvPr/>
        </p:nvSpPr>
        <p:spPr>
          <a:xfrm>
            <a:off x="732633" y="4268048"/>
            <a:ext cx="39707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CAHIER DE CHARGES</a:t>
            </a:r>
          </a:p>
          <a:p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(Vertical Sync) : Il s'agit d'un signal de synchronisation qui indique le début et la fin de chaque trame ou image complète.</a:t>
            </a:r>
          </a:p>
          <a:p>
            <a:r>
              <a:rPr lang="fr-FR" u="sng" dirty="0">
                <a:solidFill>
                  <a:srgbClr val="0070C0"/>
                </a:solidFill>
              </a:rPr>
              <a:t>Lorsque le signal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passe d'un niveau bas à un niveau haut, cela indique le début d'une nouvelle trame.</a:t>
            </a:r>
          </a:p>
          <a:p>
            <a:r>
              <a:rPr lang="fr-FR" u="sng" dirty="0">
                <a:solidFill>
                  <a:srgbClr val="0070C0"/>
                </a:solidFill>
              </a:rPr>
              <a:t>La durée pendant laquelle le signal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reste à un niveau haut représente la période de synchronisation verticale, pendant laquelle aucun contenu vidéo n'est affiché. Lorsque le signal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repasse d'un niveau haut à un niveau bas, cela indique la fin de la trame et le début de la nouvelle trame.</a:t>
            </a:r>
          </a:p>
          <a:p>
            <a:r>
              <a:rPr lang="fr-FR" u="sng" dirty="0">
                <a:solidFill>
                  <a:srgbClr val="0070C0"/>
                </a:solidFill>
              </a:rPr>
              <a:t>En utilisant les signaux </a:t>
            </a:r>
            <a:r>
              <a:rPr lang="fr-FR" u="sng" dirty="0" err="1">
                <a:solidFill>
                  <a:srgbClr val="0070C0"/>
                </a:solidFill>
              </a:rPr>
              <a:t>HSync</a:t>
            </a:r>
            <a:r>
              <a:rPr lang="fr-FR" u="sng" dirty="0">
                <a:solidFill>
                  <a:srgbClr val="0070C0"/>
                </a:solidFill>
              </a:rPr>
              <a:t> et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, l'écran est en mesure de synchroniser l'affichage de l'image. Les signaux </a:t>
            </a:r>
            <a:r>
              <a:rPr lang="fr-FR" u="sng" dirty="0" err="1">
                <a:solidFill>
                  <a:srgbClr val="0070C0"/>
                </a:solidFill>
              </a:rPr>
              <a:t>HSync</a:t>
            </a:r>
            <a:r>
              <a:rPr lang="fr-FR" u="sng" dirty="0">
                <a:solidFill>
                  <a:srgbClr val="0070C0"/>
                </a:solidFill>
              </a:rPr>
              <a:t> et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sont généralement générés par la source vidéo (comme un ordinateur) et envoyés à l'écran via les broches appropriées de la connexion VGA. L'écran utilise ces signaux de synchronisation pour découper correctement l'image et afficher chaque ligne horizontale et chaque trame au bon moment.</a:t>
            </a:r>
          </a:p>
          <a:p>
            <a:r>
              <a:rPr lang="fr-FR" u="sng" dirty="0">
                <a:solidFill>
                  <a:srgbClr val="0070C0"/>
                </a:solidFill>
              </a:rPr>
              <a:t>Il convient de noter que dans les systèmes numériques modernes, les interfaces vidéo numériques telles que HDMI ou </a:t>
            </a:r>
            <a:r>
              <a:rPr lang="fr-FR" u="sng" dirty="0" err="1">
                <a:solidFill>
                  <a:srgbClr val="0070C0"/>
                </a:solidFill>
              </a:rPr>
              <a:t>DisplayPort</a:t>
            </a:r>
            <a:r>
              <a:rPr lang="fr-FR" u="sng" dirty="0">
                <a:solidFill>
                  <a:srgbClr val="0070C0"/>
                </a:solidFill>
              </a:rPr>
              <a:t> utilisent des signaux de synchronisation numériques intégrés dans les données vidéo, plutôt que des signaux de synchronisation distincts comme </a:t>
            </a:r>
            <a:r>
              <a:rPr lang="fr-FR" u="sng" dirty="0" err="1">
                <a:solidFill>
                  <a:srgbClr val="0070C0"/>
                </a:solidFill>
              </a:rPr>
              <a:t>HSync</a:t>
            </a:r>
            <a:r>
              <a:rPr lang="fr-FR" u="sng" dirty="0">
                <a:solidFill>
                  <a:srgbClr val="0070C0"/>
                </a:solidFill>
              </a:rPr>
              <a:t> et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. Cependant, sur les anciennes connexions VGA, les signaux </a:t>
            </a:r>
            <a:r>
              <a:rPr lang="fr-FR" u="sng" dirty="0" err="1">
                <a:solidFill>
                  <a:srgbClr val="0070C0"/>
                </a:solidFill>
              </a:rPr>
              <a:t>HSync</a:t>
            </a:r>
            <a:r>
              <a:rPr lang="fr-FR" u="sng" dirty="0">
                <a:solidFill>
                  <a:srgbClr val="0070C0"/>
                </a:solidFill>
              </a:rPr>
              <a:t> et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étaient utilisés pour synchroniser l'affichage.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25787B-DE1B-CA97-1FEC-97D1443A100B}"/>
              </a:ext>
            </a:extLst>
          </p:cNvPr>
          <p:cNvSpPr txBox="1"/>
          <p:nvPr/>
        </p:nvSpPr>
        <p:spPr>
          <a:xfrm>
            <a:off x="732633" y="318897"/>
            <a:ext cx="9562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INTRODUCTION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0070C0"/>
                </a:solidFill>
              </a:rPr>
              <a:t>- Expliquer le format du VGA (généralités, analogique)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Rôle de la carte </a:t>
            </a:r>
            <a:r>
              <a:rPr lang="fr-FR" dirty="0" err="1">
                <a:solidFill>
                  <a:srgbClr val="0070C0"/>
                </a:solidFill>
              </a:rPr>
              <a:t>Pmod</a:t>
            </a:r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0070C0"/>
                </a:solidFill>
              </a:rPr>
              <a:t>A revoir:</a:t>
            </a:r>
          </a:p>
          <a:p>
            <a:r>
              <a:rPr lang="fr-FR" dirty="0">
                <a:solidFill>
                  <a:srgbClr val="0070C0"/>
                </a:solidFill>
              </a:rPr>
              <a:t>Filtre de Gauss pour flouter une image.</a:t>
            </a:r>
          </a:p>
          <a:p>
            <a:r>
              <a:rPr lang="fr-FR" dirty="0">
                <a:solidFill>
                  <a:srgbClr val="0070C0"/>
                </a:solidFill>
              </a:rPr>
              <a:t>Pour répondre à la demande faire une démo qui génère une image de synthèse et traité par le filtre.</a:t>
            </a:r>
          </a:p>
          <a:p>
            <a:r>
              <a:rPr lang="fr-FR" dirty="0">
                <a:solidFill>
                  <a:srgbClr val="0070C0"/>
                </a:solidFill>
              </a:rPr>
              <a:t>Créer le générateur de Mir, créer le filtre, et le VGA.</a:t>
            </a:r>
          </a:p>
          <a:p>
            <a:r>
              <a:rPr lang="fr-FR" dirty="0">
                <a:solidFill>
                  <a:srgbClr val="0070C0"/>
                </a:solidFill>
              </a:rPr>
              <a:t>Trouver des documents sur les filtres, et VGA.</a:t>
            </a:r>
          </a:p>
          <a:p>
            <a:r>
              <a:rPr lang="fr-FR" dirty="0">
                <a:solidFill>
                  <a:srgbClr val="0070C0"/>
                </a:solidFill>
              </a:rPr>
              <a:t>Proposer une architecture avec description</a:t>
            </a:r>
          </a:p>
          <a:p>
            <a:r>
              <a:rPr lang="fr-FR" dirty="0">
                <a:solidFill>
                  <a:srgbClr val="0070C0"/>
                </a:solidFill>
              </a:rPr>
              <a:t>Ensuite proposer une séquence de test et démonstration</a:t>
            </a:r>
          </a:p>
        </p:txBody>
      </p:sp>
    </p:spTree>
    <p:extLst>
      <p:ext uri="{BB962C8B-B14F-4D97-AF65-F5344CB8AC3E}">
        <p14:creationId xmlns:p14="http://schemas.microsoft.com/office/powerpoint/2010/main" val="678476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9F0CB8A-27FD-BD74-221B-6A20DDBADC31}"/>
              </a:ext>
            </a:extLst>
          </p:cNvPr>
          <p:cNvSpPr/>
          <p:nvPr/>
        </p:nvSpPr>
        <p:spPr>
          <a:xfrm>
            <a:off x="1103180" y="448541"/>
            <a:ext cx="9707746" cy="589453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30736F8-C379-517D-EEB2-946E0277F7E6}"/>
              </a:ext>
            </a:extLst>
          </p:cNvPr>
          <p:cNvSpPr/>
          <p:nvPr/>
        </p:nvSpPr>
        <p:spPr>
          <a:xfrm>
            <a:off x="7308703" y="797941"/>
            <a:ext cx="1560441" cy="7056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gen_MIR</a:t>
            </a:r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CF42114-1231-F362-9D84-405EE8208564}"/>
              </a:ext>
            </a:extLst>
          </p:cNvPr>
          <p:cNvSpPr/>
          <p:nvPr/>
        </p:nvSpPr>
        <p:spPr>
          <a:xfrm>
            <a:off x="1329736" y="768628"/>
            <a:ext cx="1107272" cy="106017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D313592A-0EB2-E2BD-1ADD-181DDEBA7D00}"/>
              </a:ext>
            </a:extLst>
          </p:cNvPr>
          <p:cNvCxnSpPr>
            <a:cxnSpLocks/>
          </p:cNvCxnSpPr>
          <p:nvPr/>
        </p:nvCxnSpPr>
        <p:spPr>
          <a:xfrm flipV="1">
            <a:off x="1919776" y="1828802"/>
            <a:ext cx="0" cy="3511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6A770CA0-9B3F-E826-7064-DF8EC97D7801}"/>
              </a:ext>
            </a:extLst>
          </p:cNvPr>
          <p:cNvSpPr txBox="1"/>
          <p:nvPr/>
        </p:nvSpPr>
        <p:spPr>
          <a:xfrm>
            <a:off x="1699535" y="217998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40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E1CC037F-D39C-FD40-FFCF-D3BD90029C09}"/>
              </a:ext>
            </a:extLst>
          </p:cNvPr>
          <p:cNvCxnSpPr>
            <a:cxnSpLocks/>
          </p:cNvCxnSpPr>
          <p:nvPr/>
        </p:nvCxnSpPr>
        <p:spPr>
          <a:xfrm>
            <a:off x="609282" y="1314416"/>
            <a:ext cx="72045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9FD2544A-B98C-56C0-B964-A71092684F2D}"/>
              </a:ext>
            </a:extLst>
          </p:cNvPr>
          <p:cNvSpPr txBox="1"/>
          <p:nvPr/>
        </p:nvSpPr>
        <p:spPr>
          <a:xfrm>
            <a:off x="231896" y="97159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38B63B3-6FF3-9640-67FD-C23D34583C3A}"/>
              </a:ext>
            </a:extLst>
          </p:cNvPr>
          <p:cNvSpPr/>
          <p:nvPr/>
        </p:nvSpPr>
        <p:spPr>
          <a:xfrm>
            <a:off x="1329736" y="2710070"/>
            <a:ext cx="1107272" cy="106017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816FAC2-9779-7617-1F69-2C9F1B98AB19}"/>
              </a:ext>
            </a:extLst>
          </p:cNvPr>
          <p:cNvCxnSpPr>
            <a:cxnSpLocks/>
          </p:cNvCxnSpPr>
          <p:nvPr/>
        </p:nvCxnSpPr>
        <p:spPr>
          <a:xfrm flipV="1">
            <a:off x="1919776" y="3770244"/>
            <a:ext cx="0" cy="3511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07BA3D19-C2BD-4798-203C-1F6B70A86054}"/>
              </a:ext>
            </a:extLst>
          </p:cNvPr>
          <p:cNvSpPr txBox="1"/>
          <p:nvPr/>
        </p:nvSpPr>
        <p:spPr>
          <a:xfrm>
            <a:off x="1699535" y="412142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40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06476CA-FBA9-8ADC-D67E-94DC99192BA9}"/>
              </a:ext>
            </a:extLst>
          </p:cNvPr>
          <p:cNvCxnSpPr>
            <a:cxnSpLocks/>
          </p:cNvCxnSpPr>
          <p:nvPr/>
        </p:nvCxnSpPr>
        <p:spPr>
          <a:xfrm>
            <a:off x="609282" y="3255858"/>
            <a:ext cx="72045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1D96DAD5-9CE7-C70F-D642-6D412E063F9A}"/>
              </a:ext>
            </a:extLst>
          </p:cNvPr>
          <p:cNvSpPr txBox="1"/>
          <p:nvPr/>
        </p:nvSpPr>
        <p:spPr>
          <a:xfrm>
            <a:off x="231896" y="291303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9BA572B1-D91C-FB7B-C20C-AFB948A2BA6C}"/>
              </a:ext>
            </a:extLst>
          </p:cNvPr>
          <p:cNvCxnSpPr>
            <a:cxnSpLocks/>
          </p:cNvCxnSpPr>
          <p:nvPr/>
        </p:nvCxnSpPr>
        <p:spPr>
          <a:xfrm>
            <a:off x="2437008" y="1340923"/>
            <a:ext cx="11278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5D0FCE3D-12A2-C538-5E22-7B434D93059A}"/>
              </a:ext>
            </a:extLst>
          </p:cNvPr>
          <p:cNvCxnSpPr>
            <a:cxnSpLocks/>
          </p:cNvCxnSpPr>
          <p:nvPr/>
        </p:nvCxnSpPr>
        <p:spPr>
          <a:xfrm>
            <a:off x="2437008" y="3255858"/>
            <a:ext cx="11278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D063FD07-E52B-D5A2-E2F2-FEDE31F7440A}"/>
              </a:ext>
            </a:extLst>
          </p:cNvPr>
          <p:cNvSpPr/>
          <p:nvPr/>
        </p:nvSpPr>
        <p:spPr>
          <a:xfrm>
            <a:off x="4196966" y="1736035"/>
            <a:ext cx="1107272" cy="106017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</a:rPr>
              <a:t>+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1C1B570-093E-780B-01D6-B1A214C8B85C}"/>
              </a:ext>
            </a:extLst>
          </p:cNvPr>
          <p:cNvSpPr txBox="1"/>
          <p:nvPr/>
        </p:nvSpPr>
        <p:spPr>
          <a:xfrm>
            <a:off x="2936846" y="952641"/>
            <a:ext cx="110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x_mod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344F773-EE20-64BD-8661-6E37BAC7D89B}"/>
              </a:ext>
            </a:extLst>
          </p:cNvPr>
          <p:cNvSpPr txBox="1"/>
          <p:nvPr/>
        </p:nvSpPr>
        <p:spPr>
          <a:xfrm>
            <a:off x="2874126" y="3281637"/>
            <a:ext cx="110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y_mod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E24E2549-10C6-8849-E71C-C8425A185C51}"/>
              </a:ext>
            </a:extLst>
          </p:cNvPr>
          <p:cNvSpPr/>
          <p:nvPr/>
        </p:nvSpPr>
        <p:spPr>
          <a:xfrm>
            <a:off x="6342239" y="1736035"/>
            <a:ext cx="1107272" cy="106017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</a:rPr>
              <a:t>mod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CD7130C6-952D-B1AA-B0EB-CC5A34CCF0FA}"/>
              </a:ext>
            </a:extLst>
          </p:cNvPr>
          <p:cNvCxnSpPr>
            <a:cxnSpLocks/>
          </p:cNvCxnSpPr>
          <p:nvPr/>
        </p:nvCxnSpPr>
        <p:spPr>
          <a:xfrm flipV="1">
            <a:off x="3564835" y="2549315"/>
            <a:ext cx="0" cy="70078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5385C-CC77-2D98-C235-3C9E2E167831}"/>
              </a:ext>
            </a:extLst>
          </p:cNvPr>
          <p:cNvCxnSpPr>
            <a:cxnSpLocks/>
          </p:cNvCxnSpPr>
          <p:nvPr/>
        </p:nvCxnSpPr>
        <p:spPr>
          <a:xfrm flipV="1">
            <a:off x="3564835" y="1340923"/>
            <a:ext cx="0" cy="70078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B62B9C7-3BB2-C9A7-3731-69B1F562836F}"/>
              </a:ext>
            </a:extLst>
          </p:cNvPr>
          <p:cNvCxnSpPr>
            <a:cxnSpLocks/>
          </p:cNvCxnSpPr>
          <p:nvPr/>
        </p:nvCxnSpPr>
        <p:spPr>
          <a:xfrm>
            <a:off x="3564835" y="2041706"/>
            <a:ext cx="72045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52AD3206-4078-4C43-7A8D-A3BF7ABF7432}"/>
              </a:ext>
            </a:extLst>
          </p:cNvPr>
          <p:cNvCxnSpPr>
            <a:cxnSpLocks/>
          </p:cNvCxnSpPr>
          <p:nvPr/>
        </p:nvCxnSpPr>
        <p:spPr>
          <a:xfrm>
            <a:off x="3564835" y="2549315"/>
            <a:ext cx="72045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3318EE5-C906-885C-A4D0-F9349EE4ABEB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304238" y="2266122"/>
            <a:ext cx="103800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F98B8AD-D933-EBA0-7E13-291CD4A386DD}"/>
              </a:ext>
            </a:extLst>
          </p:cNvPr>
          <p:cNvCxnSpPr>
            <a:cxnSpLocks/>
          </p:cNvCxnSpPr>
          <p:nvPr/>
        </p:nvCxnSpPr>
        <p:spPr>
          <a:xfrm flipV="1">
            <a:off x="6895875" y="2796209"/>
            <a:ext cx="0" cy="3511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287E7E07-2484-1C42-0377-34E84846FE5B}"/>
              </a:ext>
            </a:extLst>
          </p:cNvPr>
          <p:cNvSpPr txBox="1"/>
          <p:nvPr/>
        </p:nvSpPr>
        <p:spPr>
          <a:xfrm>
            <a:off x="6675634" y="313082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A35DF39-34C8-4C0F-FAEB-5BEB956CB372}"/>
              </a:ext>
            </a:extLst>
          </p:cNvPr>
          <p:cNvCxnSpPr>
            <a:cxnSpLocks/>
          </p:cNvCxnSpPr>
          <p:nvPr/>
        </p:nvCxnSpPr>
        <p:spPr>
          <a:xfrm>
            <a:off x="7449511" y="2266122"/>
            <a:ext cx="28805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E19F55BC-3F4A-1F5D-B367-630013BCDCB7}"/>
              </a:ext>
            </a:extLst>
          </p:cNvPr>
          <p:cNvCxnSpPr>
            <a:cxnSpLocks/>
          </p:cNvCxnSpPr>
          <p:nvPr/>
        </p:nvCxnSpPr>
        <p:spPr>
          <a:xfrm flipV="1">
            <a:off x="798985" y="12262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BBBDA46D-20F6-C1CE-5243-D0AB29EF07EB}"/>
              </a:ext>
            </a:extLst>
          </p:cNvPr>
          <p:cNvSpPr txBox="1"/>
          <p:nvPr/>
        </p:nvSpPr>
        <p:spPr>
          <a:xfrm>
            <a:off x="642307" y="94508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8EBCDB54-D2AF-0CFA-5B7D-8803932E3198}"/>
              </a:ext>
            </a:extLst>
          </p:cNvPr>
          <p:cNvCxnSpPr>
            <a:cxnSpLocks/>
          </p:cNvCxnSpPr>
          <p:nvPr/>
        </p:nvCxnSpPr>
        <p:spPr>
          <a:xfrm flipV="1">
            <a:off x="786242" y="316188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FBBB466B-79FF-C6B5-F4C2-D62B22EC7289}"/>
              </a:ext>
            </a:extLst>
          </p:cNvPr>
          <p:cNvSpPr txBox="1"/>
          <p:nvPr/>
        </p:nvSpPr>
        <p:spPr>
          <a:xfrm>
            <a:off x="629564" y="288076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E65E35D-A960-ADD5-8FEE-480B542C053C}"/>
              </a:ext>
            </a:extLst>
          </p:cNvPr>
          <p:cNvCxnSpPr>
            <a:cxnSpLocks/>
          </p:cNvCxnSpPr>
          <p:nvPr/>
        </p:nvCxnSpPr>
        <p:spPr>
          <a:xfrm flipV="1">
            <a:off x="2810563" y="122963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1578DDF0-D3E0-8DE2-0A7C-F49690A46562}"/>
              </a:ext>
            </a:extLst>
          </p:cNvPr>
          <p:cNvSpPr txBox="1"/>
          <p:nvPr/>
        </p:nvSpPr>
        <p:spPr>
          <a:xfrm>
            <a:off x="2653885" y="94851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995F7867-DCB3-7EF0-2A32-59FC448839B9}"/>
              </a:ext>
            </a:extLst>
          </p:cNvPr>
          <p:cNvCxnSpPr>
            <a:cxnSpLocks/>
          </p:cNvCxnSpPr>
          <p:nvPr/>
        </p:nvCxnSpPr>
        <p:spPr>
          <a:xfrm flipV="1">
            <a:off x="2842233" y="317845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012283A6-0AB8-BA64-EF32-8C52B96ADEF6}"/>
              </a:ext>
            </a:extLst>
          </p:cNvPr>
          <p:cNvSpPr txBox="1"/>
          <p:nvPr/>
        </p:nvSpPr>
        <p:spPr>
          <a:xfrm>
            <a:off x="2685555" y="289733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3359DE53-E0E7-0AC6-DCE9-266F6C0F2197}"/>
              </a:ext>
            </a:extLst>
          </p:cNvPr>
          <p:cNvCxnSpPr>
            <a:cxnSpLocks/>
          </p:cNvCxnSpPr>
          <p:nvPr/>
        </p:nvCxnSpPr>
        <p:spPr>
          <a:xfrm flipV="1">
            <a:off x="5738674" y="217791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1E18776-F0C8-6E82-0AB8-87BD424E590D}"/>
              </a:ext>
            </a:extLst>
          </p:cNvPr>
          <p:cNvSpPr txBox="1"/>
          <p:nvPr/>
        </p:nvSpPr>
        <p:spPr>
          <a:xfrm>
            <a:off x="5581996" y="189679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E19A22A6-837A-B2D6-8E8C-EA2890AD26CD}"/>
              </a:ext>
            </a:extLst>
          </p:cNvPr>
          <p:cNvCxnSpPr>
            <a:cxnSpLocks/>
          </p:cNvCxnSpPr>
          <p:nvPr/>
        </p:nvCxnSpPr>
        <p:spPr>
          <a:xfrm flipV="1">
            <a:off x="7813275" y="217791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D2B59B7D-5A9E-CE4E-275E-DEF7ED863BEF}"/>
              </a:ext>
            </a:extLst>
          </p:cNvPr>
          <p:cNvSpPr txBox="1"/>
          <p:nvPr/>
        </p:nvSpPr>
        <p:spPr>
          <a:xfrm>
            <a:off x="7656597" y="189679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B73F0818-3F53-AB57-D78A-4E43C332C3B4}"/>
              </a:ext>
            </a:extLst>
          </p:cNvPr>
          <p:cNvSpPr txBox="1"/>
          <p:nvPr/>
        </p:nvSpPr>
        <p:spPr>
          <a:xfrm>
            <a:off x="8033989" y="1824757"/>
            <a:ext cx="1567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inS_white_int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4" name="ZoneTexte 223">
            <a:extLst>
              <a:ext uri="{FF2B5EF4-FFF2-40B4-BE49-F238E27FC236}">
                <a16:creationId xmlns:a16="http://schemas.microsoft.com/office/drawing/2014/main" id="{8563626C-FA55-2A69-B3C1-72A9EAF0E09B}"/>
              </a:ext>
            </a:extLst>
          </p:cNvPr>
          <p:cNvSpPr txBox="1"/>
          <p:nvPr/>
        </p:nvSpPr>
        <p:spPr>
          <a:xfrm>
            <a:off x="5429862" y="4816468"/>
            <a:ext cx="1607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inS_white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26" name="Connecteur droit 225">
            <a:extLst>
              <a:ext uri="{FF2B5EF4-FFF2-40B4-BE49-F238E27FC236}">
                <a16:creationId xmlns:a16="http://schemas.microsoft.com/office/drawing/2014/main" id="{AF60508F-3EC9-3D0E-068E-886576903D07}"/>
              </a:ext>
            </a:extLst>
          </p:cNvPr>
          <p:cNvCxnSpPr>
            <a:cxnSpLocks/>
          </p:cNvCxnSpPr>
          <p:nvPr/>
        </p:nvCxnSpPr>
        <p:spPr>
          <a:xfrm>
            <a:off x="6727829" y="50544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necteur droit 236">
            <a:extLst>
              <a:ext uri="{FF2B5EF4-FFF2-40B4-BE49-F238E27FC236}">
                <a16:creationId xmlns:a16="http://schemas.microsoft.com/office/drawing/2014/main" id="{48CFC2E8-C238-A5EE-66D8-2281FE00B8CE}"/>
              </a:ext>
            </a:extLst>
          </p:cNvPr>
          <p:cNvCxnSpPr>
            <a:cxnSpLocks/>
          </p:cNvCxnSpPr>
          <p:nvPr/>
        </p:nvCxnSpPr>
        <p:spPr>
          <a:xfrm>
            <a:off x="9140522" y="4485587"/>
            <a:ext cx="252801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237">
            <a:extLst>
              <a:ext uri="{FF2B5EF4-FFF2-40B4-BE49-F238E27FC236}">
                <a16:creationId xmlns:a16="http://schemas.microsoft.com/office/drawing/2014/main" id="{8FDB7FF1-E405-7099-D3C7-5A4B1C1F3F63}"/>
              </a:ext>
            </a:extLst>
          </p:cNvPr>
          <p:cNvCxnSpPr>
            <a:cxnSpLocks/>
          </p:cNvCxnSpPr>
          <p:nvPr/>
        </p:nvCxnSpPr>
        <p:spPr>
          <a:xfrm flipV="1">
            <a:off x="9479470" y="439232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ZoneTexte 238">
            <a:extLst>
              <a:ext uri="{FF2B5EF4-FFF2-40B4-BE49-F238E27FC236}">
                <a16:creationId xmlns:a16="http://schemas.microsoft.com/office/drawing/2014/main" id="{1CA1CD35-5AFA-C6B3-C19F-B4A2F79B6922}"/>
              </a:ext>
            </a:extLst>
          </p:cNvPr>
          <p:cNvSpPr txBox="1"/>
          <p:nvPr/>
        </p:nvSpPr>
        <p:spPr>
          <a:xfrm>
            <a:off x="9338432" y="405475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240" name="ZoneTexte 239">
            <a:extLst>
              <a:ext uri="{FF2B5EF4-FFF2-40B4-BE49-F238E27FC236}">
                <a16:creationId xmlns:a16="http://schemas.microsoft.com/office/drawing/2014/main" id="{46CEFA1A-1AF8-45D8-87D4-6889EF75AB17}"/>
              </a:ext>
            </a:extLst>
          </p:cNvPr>
          <p:cNvSpPr txBox="1"/>
          <p:nvPr/>
        </p:nvSpPr>
        <p:spPr>
          <a:xfrm>
            <a:off x="10654566" y="3766720"/>
            <a:ext cx="199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out_pix_R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C6DB69DD-BD99-1400-4F46-CEC41FABB156}"/>
              </a:ext>
            </a:extLst>
          </p:cNvPr>
          <p:cNvSpPr txBox="1"/>
          <p:nvPr/>
        </p:nvSpPr>
        <p:spPr>
          <a:xfrm>
            <a:off x="10654566" y="4453143"/>
            <a:ext cx="199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out_pix_G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187DA2CA-9C5D-9736-EA96-89F9CA7E1F21}"/>
              </a:ext>
            </a:extLst>
          </p:cNvPr>
          <p:cNvSpPr txBox="1"/>
          <p:nvPr/>
        </p:nvSpPr>
        <p:spPr>
          <a:xfrm>
            <a:off x="10686255" y="5201122"/>
            <a:ext cx="199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out_pix_B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50" name="Connecteur droit 249">
            <a:extLst>
              <a:ext uri="{FF2B5EF4-FFF2-40B4-BE49-F238E27FC236}">
                <a16:creationId xmlns:a16="http://schemas.microsoft.com/office/drawing/2014/main" id="{A6EE23D6-3209-7C04-050E-1F0DA35D4451}"/>
              </a:ext>
            </a:extLst>
          </p:cNvPr>
          <p:cNvCxnSpPr>
            <a:cxnSpLocks/>
          </p:cNvCxnSpPr>
          <p:nvPr/>
        </p:nvCxnSpPr>
        <p:spPr>
          <a:xfrm>
            <a:off x="10210313" y="3772555"/>
            <a:ext cx="145822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eur droit 250">
            <a:extLst>
              <a:ext uri="{FF2B5EF4-FFF2-40B4-BE49-F238E27FC236}">
                <a16:creationId xmlns:a16="http://schemas.microsoft.com/office/drawing/2014/main" id="{302E5F0B-9818-875B-CA52-E5A0B475BA2B}"/>
              </a:ext>
            </a:extLst>
          </p:cNvPr>
          <p:cNvCxnSpPr>
            <a:cxnSpLocks/>
          </p:cNvCxnSpPr>
          <p:nvPr/>
        </p:nvCxnSpPr>
        <p:spPr>
          <a:xfrm>
            <a:off x="10210312" y="5227083"/>
            <a:ext cx="14582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necteur droit 251">
            <a:extLst>
              <a:ext uri="{FF2B5EF4-FFF2-40B4-BE49-F238E27FC236}">
                <a16:creationId xmlns:a16="http://schemas.microsoft.com/office/drawing/2014/main" id="{8CC81479-BBD0-8A08-DEE8-D6053BF64EAF}"/>
              </a:ext>
            </a:extLst>
          </p:cNvPr>
          <p:cNvCxnSpPr>
            <a:cxnSpLocks/>
          </p:cNvCxnSpPr>
          <p:nvPr/>
        </p:nvCxnSpPr>
        <p:spPr>
          <a:xfrm>
            <a:off x="10210312" y="3780803"/>
            <a:ext cx="0" cy="14337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Ellipse 252">
            <a:extLst>
              <a:ext uri="{FF2B5EF4-FFF2-40B4-BE49-F238E27FC236}">
                <a16:creationId xmlns:a16="http://schemas.microsoft.com/office/drawing/2014/main" id="{DC86E12A-510C-114B-D5CB-F157682101E5}"/>
              </a:ext>
            </a:extLst>
          </p:cNvPr>
          <p:cNvSpPr/>
          <p:nvPr/>
        </p:nvSpPr>
        <p:spPr>
          <a:xfrm>
            <a:off x="10167344" y="4434967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4" name="Connecteur droit 253">
            <a:extLst>
              <a:ext uri="{FF2B5EF4-FFF2-40B4-BE49-F238E27FC236}">
                <a16:creationId xmlns:a16="http://schemas.microsoft.com/office/drawing/2014/main" id="{E24AA10E-D2F7-942B-DF72-94656A240EDF}"/>
              </a:ext>
            </a:extLst>
          </p:cNvPr>
          <p:cNvCxnSpPr>
            <a:cxnSpLocks/>
          </p:cNvCxnSpPr>
          <p:nvPr/>
        </p:nvCxnSpPr>
        <p:spPr>
          <a:xfrm flipV="1">
            <a:off x="11123963" y="367692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ZoneTexte 254">
            <a:extLst>
              <a:ext uri="{FF2B5EF4-FFF2-40B4-BE49-F238E27FC236}">
                <a16:creationId xmlns:a16="http://schemas.microsoft.com/office/drawing/2014/main" id="{788611B7-D619-2DAD-97DC-40C974EB257A}"/>
              </a:ext>
            </a:extLst>
          </p:cNvPr>
          <p:cNvSpPr txBox="1"/>
          <p:nvPr/>
        </p:nvSpPr>
        <p:spPr>
          <a:xfrm>
            <a:off x="10967285" y="339580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256" name="Connecteur droit 255">
            <a:extLst>
              <a:ext uri="{FF2B5EF4-FFF2-40B4-BE49-F238E27FC236}">
                <a16:creationId xmlns:a16="http://schemas.microsoft.com/office/drawing/2014/main" id="{4552938A-54E4-FCB9-C874-61BADD2357F3}"/>
              </a:ext>
            </a:extLst>
          </p:cNvPr>
          <p:cNvCxnSpPr>
            <a:cxnSpLocks/>
          </p:cNvCxnSpPr>
          <p:nvPr/>
        </p:nvCxnSpPr>
        <p:spPr>
          <a:xfrm flipV="1">
            <a:off x="11150515" y="43857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ZoneTexte 256">
            <a:extLst>
              <a:ext uri="{FF2B5EF4-FFF2-40B4-BE49-F238E27FC236}">
                <a16:creationId xmlns:a16="http://schemas.microsoft.com/office/drawing/2014/main" id="{E9EB780E-F68C-1CEE-E4EC-ADEF50A93F0B}"/>
              </a:ext>
            </a:extLst>
          </p:cNvPr>
          <p:cNvSpPr txBox="1"/>
          <p:nvPr/>
        </p:nvSpPr>
        <p:spPr>
          <a:xfrm>
            <a:off x="10993837" y="410458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258" name="Connecteur droit 257">
            <a:extLst>
              <a:ext uri="{FF2B5EF4-FFF2-40B4-BE49-F238E27FC236}">
                <a16:creationId xmlns:a16="http://schemas.microsoft.com/office/drawing/2014/main" id="{7DA48F30-4A88-EF0F-2E15-502637C5364E}"/>
              </a:ext>
            </a:extLst>
          </p:cNvPr>
          <p:cNvCxnSpPr>
            <a:cxnSpLocks/>
          </p:cNvCxnSpPr>
          <p:nvPr/>
        </p:nvCxnSpPr>
        <p:spPr>
          <a:xfrm flipV="1">
            <a:off x="11147985" y="515171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ZoneTexte 258">
            <a:extLst>
              <a:ext uri="{FF2B5EF4-FFF2-40B4-BE49-F238E27FC236}">
                <a16:creationId xmlns:a16="http://schemas.microsoft.com/office/drawing/2014/main" id="{161CAECA-3033-65A6-0428-5023BCF33DE2}"/>
              </a:ext>
            </a:extLst>
          </p:cNvPr>
          <p:cNvSpPr txBox="1"/>
          <p:nvPr/>
        </p:nvSpPr>
        <p:spPr>
          <a:xfrm>
            <a:off x="10991307" y="487059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260" name="Connecteur droit 259">
            <a:extLst>
              <a:ext uri="{FF2B5EF4-FFF2-40B4-BE49-F238E27FC236}">
                <a16:creationId xmlns:a16="http://schemas.microsoft.com/office/drawing/2014/main" id="{67FA7940-BB10-AE02-13CA-982F65BF9548}"/>
              </a:ext>
            </a:extLst>
          </p:cNvPr>
          <p:cNvCxnSpPr>
            <a:cxnSpLocks/>
          </p:cNvCxnSpPr>
          <p:nvPr/>
        </p:nvCxnSpPr>
        <p:spPr>
          <a:xfrm>
            <a:off x="8746372" y="493105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eur droit 260">
            <a:extLst>
              <a:ext uri="{FF2B5EF4-FFF2-40B4-BE49-F238E27FC236}">
                <a16:creationId xmlns:a16="http://schemas.microsoft.com/office/drawing/2014/main" id="{44B211B3-4C27-B75A-EC0F-340056DAF5AB}"/>
              </a:ext>
            </a:extLst>
          </p:cNvPr>
          <p:cNvCxnSpPr>
            <a:cxnSpLocks/>
          </p:cNvCxnSpPr>
          <p:nvPr/>
        </p:nvCxnSpPr>
        <p:spPr>
          <a:xfrm>
            <a:off x="8731856" y="53375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eur droit 261">
            <a:extLst>
              <a:ext uri="{FF2B5EF4-FFF2-40B4-BE49-F238E27FC236}">
                <a16:creationId xmlns:a16="http://schemas.microsoft.com/office/drawing/2014/main" id="{D5ED6334-ABA5-91E7-0923-8069D02DD919}"/>
              </a:ext>
            </a:extLst>
          </p:cNvPr>
          <p:cNvCxnSpPr>
            <a:cxnSpLocks/>
          </p:cNvCxnSpPr>
          <p:nvPr/>
        </p:nvCxnSpPr>
        <p:spPr>
          <a:xfrm flipV="1">
            <a:off x="8884030" y="508938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ZoneTexte 262">
            <a:extLst>
              <a:ext uri="{FF2B5EF4-FFF2-40B4-BE49-F238E27FC236}">
                <a16:creationId xmlns:a16="http://schemas.microsoft.com/office/drawing/2014/main" id="{3806248B-AB21-5EBA-EB20-849B77315346}"/>
              </a:ext>
            </a:extLst>
          </p:cNvPr>
          <p:cNvSpPr txBox="1"/>
          <p:nvPr/>
        </p:nvSpPr>
        <p:spPr>
          <a:xfrm>
            <a:off x="8954406" y="498108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64" name="Connecteur droit 263">
            <a:extLst>
              <a:ext uri="{FF2B5EF4-FFF2-40B4-BE49-F238E27FC236}">
                <a16:creationId xmlns:a16="http://schemas.microsoft.com/office/drawing/2014/main" id="{7AFBD772-B6F0-BD2C-4421-46530E609C05}"/>
              </a:ext>
            </a:extLst>
          </p:cNvPr>
          <p:cNvCxnSpPr>
            <a:cxnSpLocks/>
          </p:cNvCxnSpPr>
          <p:nvPr/>
        </p:nvCxnSpPr>
        <p:spPr>
          <a:xfrm flipV="1">
            <a:off x="9126106" y="4103994"/>
            <a:ext cx="0" cy="7006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eur droit 264">
            <a:extLst>
              <a:ext uri="{FF2B5EF4-FFF2-40B4-BE49-F238E27FC236}">
                <a16:creationId xmlns:a16="http://schemas.microsoft.com/office/drawing/2014/main" id="{F744865E-B8B9-7F25-6BB7-6BB3129AC7FC}"/>
              </a:ext>
            </a:extLst>
          </p:cNvPr>
          <p:cNvCxnSpPr>
            <a:cxnSpLocks/>
          </p:cNvCxnSpPr>
          <p:nvPr/>
        </p:nvCxnSpPr>
        <p:spPr>
          <a:xfrm flipV="1">
            <a:off x="8743247" y="3866566"/>
            <a:ext cx="0" cy="11755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eur droit 265">
            <a:extLst>
              <a:ext uri="{FF2B5EF4-FFF2-40B4-BE49-F238E27FC236}">
                <a16:creationId xmlns:a16="http://schemas.microsoft.com/office/drawing/2014/main" id="{70FD020E-094C-E007-70F2-592A0C57FCB7}"/>
              </a:ext>
            </a:extLst>
          </p:cNvPr>
          <p:cNvCxnSpPr>
            <a:cxnSpLocks/>
          </p:cNvCxnSpPr>
          <p:nvPr/>
        </p:nvCxnSpPr>
        <p:spPr>
          <a:xfrm flipH="1" flipV="1">
            <a:off x="8758115" y="3901414"/>
            <a:ext cx="364275" cy="20258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necteur droit 266">
            <a:extLst>
              <a:ext uri="{FF2B5EF4-FFF2-40B4-BE49-F238E27FC236}">
                <a16:creationId xmlns:a16="http://schemas.microsoft.com/office/drawing/2014/main" id="{D1AB18A9-6765-9C3C-8443-29C84AE3EF5B}"/>
              </a:ext>
            </a:extLst>
          </p:cNvPr>
          <p:cNvCxnSpPr>
            <a:cxnSpLocks/>
          </p:cNvCxnSpPr>
          <p:nvPr/>
        </p:nvCxnSpPr>
        <p:spPr>
          <a:xfrm flipH="1">
            <a:off x="8728380" y="4804663"/>
            <a:ext cx="394010" cy="21001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ZoneTexte 267">
            <a:extLst>
              <a:ext uri="{FF2B5EF4-FFF2-40B4-BE49-F238E27FC236}">
                <a16:creationId xmlns:a16="http://schemas.microsoft.com/office/drawing/2014/main" id="{D1047D81-AEFD-7CE7-3F21-E5F68528CE31}"/>
              </a:ext>
            </a:extLst>
          </p:cNvPr>
          <p:cNvSpPr txBox="1"/>
          <p:nvPr/>
        </p:nvSpPr>
        <p:spPr>
          <a:xfrm>
            <a:off x="8540435" y="4473916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269" name="ZoneTexte 268">
            <a:extLst>
              <a:ext uri="{FF2B5EF4-FFF2-40B4-BE49-F238E27FC236}">
                <a16:creationId xmlns:a16="http://schemas.microsoft.com/office/drawing/2014/main" id="{BBEEF8B1-56CD-35B2-21F9-7C79F7A7383E}"/>
              </a:ext>
            </a:extLst>
          </p:cNvPr>
          <p:cNvSpPr txBox="1"/>
          <p:nvPr/>
        </p:nvSpPr>
        <p:spPr>
          <a:xfrm>
            <a:off x="8521148" y="4079162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70" name="Connecteur droit 269">
            <a:extLst>
              <a:ext uri="{FF2B5EF4-FFF2-40B4-BE49-F238E27FC236}">
                <a16:creationId xmlns:a16="http://schemas.microsoft.com/office/drawing/2014/main" id="{6471E2B1-E7B6-B044-9CF6-2DA3AA157150}"/>
              </a:ext>
            </a:extLst>
          </p:cNvPr>
          <p:cNvCxnSpPr>
            <a:cxnSpLocks/>
          </p:cNvCxnSpPr>
          <p:nvPr/>
        </p:nvCxnSpPr>
        <p:spPr>
          <a:xfrm flipH="1" flipV="1">
            <a:off x="8954406" y="4907427"/>
            <a:ext cx="10544" cy="58923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necteur droit 271">
            <a:extLst>
              <a:ext uri="{FF2B5EF4-FFF2-40B4-BE49-F238E27FC236}">
                <a16:creationId xmlns:a16="http://schemas.microsoft.com/office/drawing/2014/main" id="{9254282C-EC53-3891-1B79-45B065303CA9}"/>
              </a:ext>
            </a:extLst>
          </p:cNvPr>
          <p:cNvCxnSpPr>
            <a:cxnSpLocks/>
          </p:cNvCxnSpPr>
          <p:nvPr/>
        </p:nvCxnSpPr>
        <p:spPr>
          <a:xfrm>
            <a:off x="7749250" y="4266240"/>
            <a:ext cx="97913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necteur droit 272">
            <a:extLst>
              <a:ext uri="{FF2B5EF4-FFF2-40B4-BE49-F238E27FC236}">
                <a16:creationId xmlns:a16="http://schemas.microsoft.com/office/drawing/2014/main" id="{C35A0DDD-5B26-C056-0063-4D9D424FDC54}"/>
              </a:ext>
            </a:extLst>
          </p:cNvPr>
          <p:cNvCxnSpPr>
            <a:cxnSpLocks/>
          </p:cNvCxnSpPr>
          <p:nvPr/>
        </p:nvCxnSpPr>
        <p:spPr>
          <a:xfrm flipV="1">
            <a:off x="8200034" y="456875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eur droit 273">
            <a:extLst>
              <a:ext uri="{FF2B5EF4-FFF2-40B4-BE49-F238E27FC236}">
                <a16:creationId xmlns:a16="http://schemas.microsoft.com/office/drawing/2014/main" id="{50BB6C76-0315-D3C1-506D-11B78F8CE2CE}"/>
              </a:ext>
            </a:extLst>
          </p:cNvPr>
          <p:cNvCxnSpPr>
            <a:cxnSpLocks/>
          </p:cNvCxnSpPr>
          <p:nvPr/>
        </p:nvCxnSpPr>
        <p:spPr>
          <a:xfrm>
            <a:off x="7749250" y="4641288"/>
            <a:ext cx="101014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ZoneTexte 274">
            <a:extLst>
              <a:ext uri="{FF2B5EF4-FFF2-40B4-BE49-F238E27FC236}">
                <a16:creationId xmlns:a16="http://schemas.microsoft.com/office/drawing/2014/main" id="{17D76F13-0A8C-75D8-D95B-DB58B8EF39D9}"/>
              </a:ext>
            </a:extLst>
          </p:cNvPr>
          <p:cNvSpPr txBox="1"/>
          <p:nvPr/>
        </p:nvSpPr>
        <p:spPr>
          <a:xfrm>
            <a:off x="8029474" y="430555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276" name="ZoneTexte 275">
            <a:extLst>
              <a:ext uri="{FF2B5EF4-FFF2-40B4-BE49-F238E27FC236}">
                <a16:creationId xmlns:a16="http://schemas.microsoft.com/office/drawing/2014/main" id="{274F39EB-495C-A64B-0661-019C2D5B45D9}"/>
              </a:ext>
            </a:extLst>
          </p:cNvPr>
          <p:cNvSpPr txBox="1"/>
          <p:nvPr/>
        </p:nvSpPr>
        <p:spPr>
          <a:xfrm>
            <a:off x="7277862" y="4312108"/>
            <a:ext cx="888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‘0000’</a:t>
            </a:r>
          </a:p>
        </p:txBody>
      </p:sp>
      <p:cxnSp>
        <p:nvCxnSpPr>
          <p:cNvPr id="277" name="Connecteur droit 276">
            <a:extLst>
              <a:ext uri="{FF2B5EF4-FFF2-40B4-BE49-F238E27FC236}">
                <a16:creationId xmlns:a16="http://schemas.microsoft.com/office/drawing/2014/main" id="{F28765F8-050E-B353-1370-F212088AD280}"/>
              </a:ext>
            </a:extLst>
          </p:cNvPr>
          <p:cNvCxnSpPr>
            <a:cxnSpLocks/>
          </p:cNvCxnSpPr>
          <p:nvPr/>
        </p:nvCxnSpPr>
        <p:spPr>
          <a:xfrm flipV="1">
            <a:off x="8183033" y="418628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ZoneTexte 277">
            <a:extLst>
              <a:ext uri="{FF2B5EF4-FFF2-40B4-BE49-F238E27FC236}">
                <a16:creationId xmlns:a16="http://schemas.microsoft.com/office/drawing/2014/main" id="{02381190-91A3-6752-0100-D01AD7757B9E}"/>
              </a:ext>
            </a:extLst>
          </p:cNvPr>
          <p:cNvSpPr txBox="1"/>
          <p:nvPr/>
        </p:nvSpPr>
        <p:spPr>
          <a:xfrm>
            <a:off x="8019586" y="392591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283" name="ZoneTexte 282">
            <a:extLst>
              <a:ext uri="{FF2B5EF4-FFF2-40B4-BE49-F238E27FC236}">
                <a16:creationId xmlns:a16="http://schemas.microsoft.com/office/drawing/2014/main" id="{04E8C8F1-6B97-90AE-A182-672A82585A69}"/>
              </a:ext>
            </a:extLst>
          </p:cNvPr>
          <p:cNvSpPr txBox="1"/>
          <p:nvPr/>
        </p:nvSpPr>
        <p:spPr>
          <a:xfrm>
            <a:off x="-124568" y="5714015"/>
            <a:ext cx="1374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in_display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84" name="Connecteur droit 283">
            <a:extLst>
              <a:ext uri="{FF2B5EF4-FFF2-40B4-BE49-F238E27FC236}">
                <a16:creationId xmlns:a16="http://schemas.microsoft.com/office/drawing/2014/main" id="{38FF6838-55C2-9724-5264-F456E67658CF}"/>
              </a:ext>
            </a:extLst>
          </p:cNvPr>
          <p:cNvCxnSpPr>
            <a:cxnSpLocks/>
          </p:cNvCxnSpPr>
          <p:nvPr/>
        </p:nvCxnSpPr>
        <p:spPr>
          <a:xfrm>
            <a:off x="597041" y="5734152"/>
            <a:ext cx="643721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cteur droit 286">
            <a:extLst>
              <a:ext uri="{FF2B5EF4-FFF2-40B4-BE49-F238E27FC236}">
                <a16:creationId xmlns:a16="http://schemas.microsoft.com/office/drawing/2014/main" id="{A419651C-3D54-6842-EE82-2B7832A365AC}"/>
              </a:ext>
            </a:extLst>
          </p:cNvPr>
          <p:cNvCxnSpPr>
            <a:cxnSpLocks/>
          </p:cNvCxnSpPr>
          <p:nvPr/>
        </p:nvCxnSpPr>
        <p:spPr>
          <a:xfrm flipV="1">
            <a:off x="805305" y="564337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ZoneTexte 287">
            <a:extLst>
              <a:ext uri="{FF2B5EF4-FFF2-40B4-BE49-F238E27FC236}">
                <a16:creationId xmlns:a16="http://schemas.microsoft.com/office/drawing/2014/main" id="{45B07D11-CE16-6B73-C594-BB6C0EA722C0}"/>
              </a:ext>
            </a:extLst>
          </p:cNvPr>
          <p:cNvSpPr txBox="1"/>
          <p:nvPr/>
        </p:nvSpPr>
        <p:spPr>
          <a:xfrm>
            <a:off x="597041" y="521869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89" name="Connecteur droit 288">
            <a:extLst>
              <a:ext uri="{FF2B5EF4-FFF2-40B4-BE49-F238E27FC236}">
                <a16:creationId xmlns:a16="http://schemas.microsoft.com/office/drawing/2014/main" id="{74D59B54-B8CB-09FE-91F1-35E690E98F9E}"/>
              </a:ext>
            </a:extLst>
          </p:cNvPr>
          <p:cNvCxnSpPr>
            <a:cxnSpLocks/>
          </p:cNvCxnSpPr>
          <p:nvPr/>
        </p:nvCxnSpPr>
        <p:spPr>
          <a:xfrm>
            <a:off x="5535548" y="5258274"/>
            <a:ext cx="14412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necteur droit 290">
            <a:extLst>
              <a:ext uri="{FF2B5EF4-FFF2-40B4-BE49-F238E27FC236}">
                <a16:creationId xmlns:a16="http://schemas.microsoft.com/office/drawing/2014/main" id="{F1AA7AC2-E74C-3FDB-A2E2-8EED5A15CBF7}"/>
              </a:ext>
            </a:extLst>
          </p:cNvPr>
          <p:cNvCxnSpPr>
            <a:cxnSpLocks/>
          </p:cNvCxnSpPr>
          <p:nvPr/>
        </p:nvCxnSpPr>
        <p:spPr>
          <a:xfrm>
            <a:off x="4184941" y="3473394"/>
            <a:ext cx="615489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necteur droit 292">
            <a:extLst>
              <a:ext uri="{FF2B5EF4-FFF2-40B4-BE49-F238E27FC236}">
                <a16:creationId xmlns:a16="http://schemas.microsoft.com/office/drawing/2014/main" id="{20D2BD80-879E-AFAA-2D18-F69D5341C1BB}"/>
              </a:ext>
            </a:extLst>
          </p:cNvPr>
          <p:cNvCxnSpPr>
            <a:cxnSpLocks/>
          </p:cNvCxnSpPr>
          <p:nvPr/>
        </p:nvCxnSpPr>
        <p:spPr>
          <a:xfrm flipV="1">
            <a:off x="10330070" y="2262524"/>
            <a:ext cx="0" cy="120377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eur droit 294">
            <a:extLst>
              <a:ext uri="{FF2B5EF4-FFF2-40B4-BE49-F238E27FC236}">
                <a16:creationId xmlns:a16="http://schemas.microsoft.com/office/drawing/2014/main" id="{1B666CFC-D4CB-B1E3-5F5D-94D6CCCE5A71}"/>
              </a:ext>
            </a:extLst>
          </p:cNvPr>
          <p:cNvCxnSpPr>
            <a:cxnSpLocks/>
          </p:cNvCxnSpPr>
          <p:nvPr/>
        </p:nvCxnSpPr>
        <p:spPr>
          <a:xfrm flipV="1">
            <a:off x="4184941" y="3482042"/>
            <a:ext cx="0" cy="177656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A6A3C16-9FA7-ADB8-2F11-4D732CE4A215}"/>
              </a:ext>
            </a:extLst>
          </p:cNvPr>
          <p:cNvSpPr txBox="1"/>
          <p:nvPr/>
        </p:nvSpPr>
        <p:spPr>
          <a:xfrm>
            <a:off x="7281595" y="3962914"/>
            <a:ext cx="888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‘1111’</a:t>
            </a:r>
          </a:p>
        </p:txBody>
      </p:sp>
      <p:sp>
        <p:nvSpPr>
          <p:cNvPr id="7" name="Organigramme : Délai 6">
            <a:extLst>
              <a:ext uri="{FF2B5EF4-FFF2-40B4-BE49-F238E27FC236}">
                <a16:creationId xmlns:a16="http://schemas.microsoft.com/office/drawing/2014/main" id="{229A9266-C841-0D27-3CFB-0953E24C38A7}"/>
              </a:ext>
            </a:extLst>
          </p:cNvPr>
          <p:cNvSpPr/>
          <p:nvPr/>
        </p:nvSpPr>
        <p:spPr>
          <a:xfrm>
            <a:off x="6979512" y="4992687"/>
            <a:ext cx="707106" cy="1007942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D465FB3-8884-9728-EC18-25BD4B36077B}"/>
              </a:ext>
            </a:extLst>
          </p:cNvPr>
          <p:cNvCxnSpPr>
            <a:cxnSpLocks/>
          </p:cNvCxnSpPr>
          <p:nvPr/>
        </p:nvCxnSpPr>
        <p:spPr>
          <a:xfrm>
            <a:off x="7695857" y="5497083"/>
            <a:ext cx="127041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992E4A30-68A8-DD44-1F09-190F93E1DD29}"/>
              </a:ext>
            </a:extLst>
          </p:cNvPr>
          <p:cNvSpPr/>
          <p:nvPr/>
        </p:nvSpPr>
        <p:spPr>
          <a:xfrm>
            <a:off x="4662855" y="4804663"/>
            <a:ext cx="911707" cy="872927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0070C0"/>
                </a:solidFill>
              </a:rPr>
              <a:t>conv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50FEACF-902F-C671-E749-591D6E913A16}"/>
              </a:ext>
            </a:extLst>
          </p:cNvPr>
          <p:cNvSpPr txBox="1"/>
          <p:nvPr/>
        </p:nvSpPr>
        <p:spPr>
          <a:xfrm>
            <a:off x="6096000" y="524554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9941669-CCEC-A387-D36D-5B32D6D18C0E}"/>
              </a:ext>
            </a:extLst>
          </p:cNvPr>
          <p:cNvCxnSpPr>
            <a:cxnSpLocks/>
          </p:cNvCxnSpPr>
          <p:nvPr/>
        </p:nvCxnSpPr>
        <p:spPr>
          <a:xfrm flipV="1">
            <a:off x="6223624" y="516598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A9DE4A9-9FA1-C0B8-6E59-C5F089AB797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184941" y="5241127"/>
            <a:ext cx="477914" cy="303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6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857C90C-268A-5D9A-79F1-05E342D81C4E}"/>
              </a:ext>
            </a:extLst>
          </p:cNvPr>
          <p:cNvSpPr txBox="1"/>
          <p:nvPr/>
        </p:nvSpPr>
        <p:spPr>
          <a:xfrm>
            <a:off x="868017" y="1192696"/>
            <a:ext cx="97601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module </a:t>
            </a:r>
            <a:r>
              <a:rPr lang="fr-FR" dirty="0" err="1"/>
              <a:t>PmodVGA</a:t>
            </a:r>
            <a:r>
              <a:rPr lang="fr-FR" dirty="0"/>
              <a:t> de </a:t>
            </a:r>
            <a:r>
              <a:rPr lang="fr-FR" dirty="0" err="1"/>
              <a:t>Digilent</a:t>
            </a:r>
            <a:r>
              <a:rPr lang="fr-FR" dirty="0"/>
              <a:t> fait l’interface entre la carte FPGA et le port VGA de votre écran.</a:t>
            </a:r>
          </a:p>
          <a:p>
            <a:r>
              <a:rPr lang="fr-FR" dirty="0"/>
              <a:t>Il comprend 14 broches d’entrée, dont 3 broches pour chaque composante Rouge-Vert-Bleu,</a:t>
            </a:r>
          </a:p>
          <a:p>
            <a:r>
              <a:rPr lang="fr-FR" dirty="0"/>
              <a:t>soit 4 bits par composante ce qui confère au module une profondeur de 16 x 16 x 16 = 4096 couleurs.</a:t>
            </a:r>
          </a:p>
          <a:p>
            <a:r>
              <a:rPr lang="fr-FR" dirty="0"/>
              <a:t>Il reste 2 broches HS et VS pour les signaux de synchronisation horizontale et verticale.</a:t>
            </a:r>
          </a:p>
          <a:p>
            <a:r>
              <a:rPr lang="fr-FR" dirty="0"/>
              <a:t>La conversion numérique-analogique est effectuée avec un simple réseau de résistances R-2R</a:t>
            </a:r>
          </a:p>
          <a:p>
            <a:r>
              <a:rPr lang="fr-FR" dirty="0"/>
              <a:t>en conjonction avec la résistance de terminaison standard de 75 Ω de l’écran VGA.</a:t>
            </a:r>
          </a:p>
          <a:p>
            <a:r>
              <a:rPr lang="fr-FR" dirty="0"/>
              <a:t>Ce module peut transporter les signaux jusqu’à une fréquence de balayage pixel par pixel de 150 MHz.</a:t>
            </a:r>
          </a:p>
        </p:txBody>
      </p:sp>
    </p:spTree>
    <p:extLst>
      <p:ext uri="{BB962C8B-B14F-4D97-AF65-F5344CB8AC3E}">
        <p14:creationId xmlns:p14="http://schemas.microsoft.com/office/powerpoint/2010/main" val="253598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52E1E7A-ADD1-F7E4-9C73-769E861A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69" y="430696"/>
            <a:ext cx="7194038" cy="40611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9B831E-8377-BB45-2AB3-82588B7E0D4A}"/>
              </a:ext>
            </a:extLst>
          </p:cNvPr>
          <p:cNvSpPr txBox="1"/>
          <p:nvPr/>
        </p:nvSpPr>
        <p:spPr>
          <a:xfrm>
            <a:off x="1080051" y="4572000"/>
            <a:ext cx="8242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Ressources matérielles utilisées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Carte </a:t>
            </a:r>
            <a:r>
              <a:rPr lang="fr-FR" dirty="0" err="1">
                <a:solidFill>
                  <a:srgbClr val="0070C0"/>
                </a:solidFill>
              </a:rPr>
              <a:t>Xilinx</a:t>
            </a:r>
            <a:r>
              <a:rPr lang="fr-FR" dirty="0">
                <a:solidFill>
                  <a:srgbClr val="0070C0"/>
                </a:solidFill>
              </a:rPr>
              <a:t> CoraZ7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Carte </a:t>
            </a:r>
            <a:r>
              <a:rPr lang="fr-FR" dirty="0" err="1">
                <a:solidFill>
                  <a:srgbClr val="0070C0"/>
                </a:solidFill>
              </a:rPr>
              <a:t>Pmod</a:t>
            </a:r>
            <a:r>
              <a:rPr lang="fr-FR" dirty="0">
                <a:solidFill>
                  <a:srgbClr val="0070C0"/>
                </a:solidFill>
              </a:rPr>
              <a:t> VGA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Câble USB pour connecter la carte CoraZ7 à l’ordinateur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Câble série pour connecter la carte </a:t>
            </a:r>
            <a:r>
              <a:rPr lang="fr-FR" dirty="0" err="1">
                <a:solidFill>
                  <a:srgbClr val="0070C0"/>
                </a:solidFill>
              </a:rPr>
              <a:t>Pmod</a:t>
            </a:r>
            <a:r>
              <a:rPr lang="fr-FR" dirty="0">
                <a:solidFill>
                  <a:srgbClr val="0070C0"/>
                </a:solidFill>
              </a:rPr>
              <a:t> à l’écran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39F55C-2E28-0564-2DD1-92C955DB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228" y="4572000"/>
            <a:ext cx="2502029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0608A4EE-3DD6-504B-8077-72DD143BB583}"/>
              </a:ext>
            </a:extLst>
          </p:cNvPr>
          <p:cNvSpPr/>
          <p:nvPr/>
        </p:nvSpPr>
        <p:spPr>
          <a:xfrm>
            <a:off x="1116655" y="681425"/>
            <a:ext cx="9434438" cy="54344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335EB-7359-4EE7-FD0E-DC4A4AAD3A2D}"/>
              </a:ext>
            </a:extLst>
          </p:cNvPr>
          <p:cNvSpPr/>
          <p:nvPr/>
        </p:nvSpPr>
        <p:spPr>
          <a:xfrm>
            <a:off x="1540523" y="3227966"/>
            <a:ext cx="1457739" cy="163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PLL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19280AB-1F5C-5887-D2D9-6B83EB78A5C6}"/>
              </a:ext>
            </a:extLst>
          </p:cNvPr>
          <p:cNvSpPr/>
          <p:nvPr/>
        </p:nvSpPr>
        <p:spPr>
          <a:xfrm>
            <a:off x="5012588" y="2611740"/>
            <a:ext cx="2126974" cy="27697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VGA_sync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F7852A-0D8C-64A2-10A3-A1789070DBDA}"/>
              </a:ext>
            </a:extLst>
          </p:cNvPr>
          <p:cNvSpPr/>
          <p:nvPr/>
        </p:nvSpPr>
        <p:spPr>
          <a:xfrm>
            <a:off x="8693381" y="2668063"/>
            <a:ext cx="1631473" cy="26537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gen_MIR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5F4DA6-104B-A0EB-93AF-2EC029B455EB}"/>
              </a:ext>
            </a:extLst>
          </p:cNvPr>
          <p:cNvCxnSpPr>
            <a:cxnSpLocks/>
          </p:cNvCxnSpPr>
          <p:nvPr/>
        </p:nvCxnSpPr>
        <p:spPr>
          <a:xfrm>
            <a:off x="553236" y="3791184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54EFDA2-581C-6232-A054-6E65FECF3AB9}"/>
              </a:ext>
            </a:extLst>
          </p:cNvPr>
          <p:cNvCxnSpPr>
            <a:cxnSpLocks/>
          </p:cNvCxnSpPr>
          <p:nvPr/>
        </p:nvCxnSpPr>
        <p:spPr>
          <a:xfrm>
            <a:off x="2985010" y="4321271"/>
            <a:ext cx="7304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4E16217-70CE-8DAF-9924-0FD50A67DA8A}"/>
              </a:ext>
            </a:extLst>
          </p:cNvPr>
          <p:cNvCxnSpPr>
            <a:cxnSpLocks/>
          </p:cNvCxnSpPr>
          <p:nvPr/>
        </p:nvCxnSpPr>
        <p:spPr>
          <a:xfrm>
            <a:off x="7139562" y="3214715"/>
            <a:ext cx="9657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FD74B93-0D65-435B-3284-F2D43B2801C3}"/>
              </a:ext>
            </a:extLst>
          </p:cNvPr>
          <p:cNvCxnSpPr>
            <a:cxnSpLocks/>
          </p:cNvCxnSpPr>
          <p:nvPr/>
        </p:nvCxnSpPr>
        <p:spPr>
          <a:xfrm>
            <a:off x="2985010" y="3764680"/>
            <a:ext cx="202757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E500810-9A95-DED3-0DB4-355ED36D1A3A}"/>
              </a:ext>
            </a:extLst>
          </p:cNvPr>
          <p:cNvCxnSpPr>
            <a:cxnSpLocks/>
          </p:cNvCxnSpPr>
          <p:nvPr/>
        </p:nvCxnSpPr>
        <p:spPr>
          <a:xfrm>
            <a:off x="553236" y="4420662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E8DA86E-C7DB-DA85-7A6F-44F86AF5178D}"/>
              </a:ext>
            </a:extLst>
          </p:cNvPr>
          <p:cNvCxnSpPr>
            <a:cxnSpLocks/>
          </p:cNvCxnSpPr>
          <p:nvPr/>
        </p:nvCxnSpPr>
        <p:spPr>
          <a:xfrm flipV="1">
            <a:off x="914358" y="373486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D56607C-65E2-33A9-2D0D-EFD31F50DA39}"/>
              </a:ext>
            </a:extLst>
          </p:cNvPr>
          <p:cNvCxnSpPr>
            <a:cxnSpLocks/>
          </p:cNvCxnSpPr>
          <p:nvPr/>
        </p:nvCxnSpPr>
        <p:spPr>
          <a:xfrm flipV="1">
            <a:off x="934236" y="436434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98C3050-BE10-1C2F-BC90-279BE7727C49}"/>
              </a:ext>
            </a:extLst>
          </p:cNvPr>
          <p:cNvCxnSpPr>
            <a:cxnSpLocks/>
          </p:cNvCxnSpPr>
          <p:nvPr/>
        </p:nvCxnSpPr>
        <p:spPr>
          <a:xfrm flipV="1">
            <a:off x="7908188" y="468901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986B634-1CBD-A6AC-A917-99E72E53DA45}"/>
              </a:ext>
            </a:extLst>
          </p:cNvPr>
          <p:cNvCxnSpPr>
            <a:cxnSpLocks/>
          </p:cNvCxnSpPr>
          <p:nvPr/>
        </p:nvCxnSpPr>
        <p:spPr>
          <a:xfrm flipV="1">
            <a:off x="7861807" y="429145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8873E5EB-CF0F-BA7F-EC5C-73516216E82F}"/>
              </a:ext>
            </a:extLst>
          </p:cNvPr>
          <p:cNvCxnSpPr>
            <a:cxnSpLocks/>
          </p:cNvCxnSpPr>
          <p:nvPr/>
        </p:nvCxnSpPr>
        <p:spPr>
          <a:xfrm flipV="1">
            <a:off x="7865117" y="394689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3BC13FE-F93C-4463-D090-7C9D7AC7008F}"/>
              </a:ext>
            </a:extLst>
          </p:cNvPr>
          <p:cNvCxnSpPr>
            <a:cxnSpLocks/>
          </p:cNvCxnSpPr>
          <p:nvPr/>
        </p:nvCxnSpPr>
        <p:spPr>
          <a:xfrm flipV="1">
            <a:off x="7575231" y="355595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8B5B77A-E649-38E2-05DE-CA9A2F2153FA}"/>
              </a:ext>
            </a:extLst>
          </p:cNvPr>
          <p:cNvCxnSpPr>
            <a:cxnSpLocks/>
          </p:cNvCxnSpPr>
          <p:nvPr/>
        </p:nvCxnSpPr>
        <p:spPr>
          <a:xfrm flipV="1">
            <a:off x="7555104" y="314852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E9A97D-E76E-61AB-77F4-73117C66E43E}"/>
              </a:ext>
            </a:extLst>
          </p:cNvPr>
          <p:cNvCxnSpPr>
            <a:cxnSpLocks/>
          </p:cNvCxnSpPr>
          <p:nvPr/>
        </p:nvCxnSpPr>
        <p:spPr>
          <a:xfrm flipV="1">
            <a:off x="3395834" y="427488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86CFD56-9BCB-B698-6713-90FD3A434B10}"/>
              </a:ext>
            </a:extLst>
          </p:cNvPr>
          <p:cNvCxnSpPr>
            <a:cxnSpLocks/>
          </p:cNvCxnSpPr>
          <p:nvPr/>
        </p:nvCxnSpPr>
        <p:spPr>
          <a:xfrm flipV="1">
            <a:off x="3833150" y="370835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8CAC5C19-A013-D1E3-F6F9-E047B2CB7446}"/>
              </a:ext>
            </a:extLst>
          </p:cNvPr>
          <p:cNvCxnSpPr>
            <a:cxnSpLocks/>
          </p:cNvCxnSpPr>
          <p:nvPr/>
        </p:nvCxnSpPr>
        <p:spPr>
          <a:xfrm>
            <a:off x="7139562" y="3610551"/>
            <a:ext cx="119932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4581266-9822-6D69-7085-D249B0D8C993}"/>
              </a:ext>
            </a:extLst>
          </p:cNvPr>
          <p:cNvCxnSpPr>
            <a:cxnSpLocks/>
          </p:cNvCxnSpPr>
          <p:nvPr/>
        </p:nvCxnSpPr>
        <p:spPr>
          <a:xfrm>
            <a:off x="7152815" y="3986655"/>
            <a:ext cx="15471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CA624D1-D987-5A19-915A-1AE438F16272}"/>
              </a:ext>
            </a:extLst>
          </p:cNvPr>
          <p:cNvCxnSpPr>
            <a:cxnSpLocks/>
          </p:cNvCxnSpPr>
          <p:nvPr/>
        </p:nvCxnSpPr>
        <p:spPr>
          <a:xfrm>
            <a:off x="7139562" y="4344462"/>
            <a:ext cx="15471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11E38656-EAC4-FC8D-3C4A-C7AE74CDEB3B}"/>
              </a:ext>
            </a:extLst>
          </p:cNvPr>
          <p:cNvCxnSpPr>
            <a:cxnSpLocks/>
          </p:cNvCxnSpPr>
          <p:nvPr/>
        </p:nvCxnSpPr>
        <p:spPr>
          <a:xfrm>
            <a:off x="7139562" y="4748655"/>
            <a:ext cx="15471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1186129A-76D6-909F-C55E-B700D3BE1D9E}"/>
              </a:ext>
            </a:extLst>
          </p:cNvPr>
          <p:cNvSpPr txBox="1"/>
          <p:nvPr/>
        </p:nvSpPr>
        <p:spPr>
          <a:xfrm>
            <a:off x="814968" y="3398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D665AC2-F544-F4D3-601B-0145AC3ADA9D}"/>
              </a:ext>
            </a:extLst>
          </p:cNvPr>
          <p:cNvSpPr txBox="1"/>
          <p:nvPr/>
        </p:nvSpPr>
        <p:spPr>
          <a:xfrm>
            <a:off x="7823606" y="4710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6237118-D48E-1BB1-D98D-F6AE1FCDF24C}"/>
              </a:ext>
            </a:extLst>
          </p:cNvPr>
          <p:cNvSpPr txBox="1"/>
          <p:nvPr/>
        </p:nvSpPr>
        <p:spPr>
          <a:xfrm>
            <a:off x="819935" y="40753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BE7718E-A620-D35F-E961-62D833D7876C}"/>
              </a:ext>
            </a:extLst>
          </p:cNvPr>
          <p:cNvSpPr txBox="1"/>
          <p:nvPr/>
        </p:nvSpPr>
        <p:spPr>
          <a:xfrm>
            <a:off x="3339709" y="42748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CFCB2BD-7644-C067-3519-78B070EDB6F5}"/>
              </a:ext>
            </a:extLst>
          </p:cNvPr>
          <p:cNvSpPr txBox="1"/>
          <p:nvPr/>
        </p:nvSpPr>
        <p:spPr>
          <a:xfrm>
            <a:off x="3779640" y="3730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BFCC358-E1C9-73A3-F485-24C90EC558A8}"/>
              </a:ext>
            </a:extLst>
          </p:cNvPr>
          <p:cNvSpPr txBox="1"/>
          <p:nvPr/>
        </p:nvSpPr>
        <p:spPr>
          <a:xfrm>
            <a:off x="7678575" y="40274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616EC97-27B6-50BF-05BA-35F430B2A107}"/>
              </a:ext>
            </a:extLst>
          </p:cNvPr>
          <p:cNvSpPr txBox="1"/>
          <p:nvPr/>
        </p:nvSpPr>
        <p:spPr>
          <a:xfrm>
            <a:off x="7674315" y="3644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99A696C-FC40-8C6A-DFF2-5EA58079A214}"/>
              </a:ext>
            </a:extLst>
          </p:cNvPr>
          <p:cNvSpPr txBox="1"/>
          <p:nvPr/>
        </p:nvSpPr>
        <p:spPr>
          <a:xfrm>
            <a:off x="7477171" y="32609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9E9B15C-81AD-67E4-C046-AF728392E778}"/>
              </a:ext>
            </a:extLst>
          </p:cNvPr>
          <p:cNvSpPr txBox="1"/>
          <p:nvPr/>
        </p:nvSpPr>
        <p:spPr>
          <a:xfrm>
            <a:off x="7433978" y="2870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35B71AE-3433-6DA1-876A-506A0496E086}"/>
              </a:ext>
            </a:extLst>
          </p:cNvPr>
          <p:cNvSpPr txBox="1"/>
          <p:nvPr/>
        </p:nvSpPr>
        <p:spPr>
          <a:xfrm>
            <a:off x="46342" y="3416172"/>
            <a:ext cx="107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clk_125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298358F-B0D0-FA6F-A58F-276DEE9DC732}"/>
              </a:ext>
            </a:extLst>
          </p:cNvPr>
          <p:cNvSpPr txBox="1"/>
          <p:nvPr/>
        </p:nvSpPr>
        <p:spPr>
          <a:xfrm>
            <a:off x="183628" y="4051330"/>
            <a:ext cx="70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reset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DB8A689-4025-B934-B021-BE3FF297978B}"/>
              </a:ext>
            </a:extLst>
          </p:cNvPr>
          <p:cNvSpPr txBox="1"/>
          <p:nvPr/>
        </p:nvSpPr>
        <p:spPr>
          <a:xfrm>
            <a:off x="2962846" y="3925435"/>
            <a:ext cx="84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locked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99F6B85-0D95-C411-7518-E72B47C28BEE}"/>
              </a:ext>
            </a:extLst>
          </p:cNvPr>
          <p:cNvSpPr txBox="1"/>
          <p:nvPr/>
        </p:nvSpPr>
        <p:spPr>
          <a:xfrm>
            <a:off x="3505541" y="3358392"/>
            <a:ext cx="92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clk_25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F3E7A35-4395-480F-8ADC-822571C3D5BC}"/>
              </a:ext>
            </a:extLst>
          </p:cNvPr>
          <p:cNvSpPr txBox="1"/>
          <p:nvPr/>
        </p:nvSpPr>
        <p:spPr>
          <a:xfrm>
            <a:off x="7146188" y="2663096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hsync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96FA385-FBB0-8C86-334B-D8F0428907B9}"/>
              </a:ext>
            </a:extLst>
          </p:cNvPr>
          <p:cNvSpPr txBox="1"/>
          <p:nvPr/>
        </p:nvSpPr>
        <p:spPr>
          <a:xfrm>
            <a:off x="10990028" y="1921832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vsync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4D635CA-8D62-F16C-59D3-DF363A62B89E}"/>
              </a:ext>
            </a:extLst>
          </p:cNvPr>
          <p:cNvSpPr txBox="1"/>
          <p:nvPr/>
        </p:nvSpPr>
        <p:spPr>
          <a:xfrm>
            <a:off x="7319772" y="3643540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B8D3E26-031A-07FD-1EFD-B47C5838BA11}"/>
              </a:ext>
            </a:extLst>
          </p:cNvPr>
          <p:cNvSpPr txBox="1"/>
          <p:nvPr/>
        </p:nvSpPr>
        <p:spPr>
          <a:xfrm>
            <a:off x="7327459" y="3981904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8594B25-AE49-853A-59E0-6FDAF33BB814}"/>
              </a:ext>
            </a:extLst>
          </p:cNvPr>
          <p:cNvSpPr txBox="1"/>
          <p:nvPr/>
        </p:nvSpPr>
        <p:spPr>
          <a:xfrm>
            <a:off x="7126740" y="4415479"/>
            <a:ext cx="14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in_display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D6A251E-E403-E1DA-206F-10140E28140B}"/>
              </a:ext>
            </a:extLst>
          </p:cNvPr>
          <p:cNvCxnSpPr>
            <a:cxnSpLocks/>
          </p:cNvCxnSpPr>
          <p:nvPr/>
        </p:nvCxnSpPr>
        <p:spPr>
          <a:xfrm>
            <a:off x="10306127" y="3610549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B5D912D-B9B0-8348-A461-10393958B4B8}"/>
              </a:ext>
            </a:extLst>
          </p:cNvPr>
          <p:cNvCxnSpPr>
            <a:cxnSpLocks/>
          </p:cNvCxnSpPr>
          <p:nvPr/>
        </p:nvCxnSpPr>
        <p:spPr>
          <a:xfrm flipV="1">
            <a:off x="10720256" y="355422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615E3C45-4417-624C-DF14-0AF0A7815F10}"/>
              </a:ext>
            </a:extLst>
          </p:cNvPr>
          <p:cNvSpPr txBox="1"/>
          <p:nvPr/>
        </p:nvSpPr>
        <p:spPr>
          <a:xfrm>
            <a:off x="10597476" y="3270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571D86A3-E150-70BD-05F1-C741E443754F}"/>
              </a:ext>
            </a:extLst>
          </p:cNvPr>
          <p:cNvCxnSpPr>
            <a:cxnSpLocks/>
          </p:cNvCxnSpPr>
          <p:nvPr/>
        </p:nvCxnSpPr>
        <p:spPr>
          <a:xfrm>
            <a:off x="10287956" y="4002428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34776C6-855C-3787-F46B-7A034652A591}"/>
              </a:ext>
            </a:extLst>
          </p:cNvPr>
          <p:cNvCxnSpPr>
            <a:cxnSpLocks/>
          </p:cNvCxnSpPr>
          <p:nvPr/>
        </p:nvCxnSpPr>
        <p:spPr>
          <a:xfrm flipV="1">
            <a:off x="10702085" y="394610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CD5A6B9D-713A-F9DB-74CA-63BEF02329FB}"/>
              </a:ext>
            </a:extLst>
          </p:cNvPr>
          <p:cNvSpPr txBox="1"/>
          <p:nvPr/>
        </p:nvSpPr>
        <p:spPr>
          <a:xfrm>
            <a:off x="10579305" y="366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0547A24-7778-C92F-3F19-3C9EFAC5F762}"/>
              </a:ext>
            </a:extLst>
          </p:cNvPr>
          <p:cNvCxnSpPr>
            <a:cxnSpLocks/>
          </p:cNvCxnSpPr>
          <p:nvPr/>
        </p:nvCxnSpPr>
        <p:spPr>
          <a:xfrm>
            <a:off x="10294332" y="4391707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883532E-C106-EDA6-22E2-B05D1DDF7876}"/>
              </a:ext>
            </a:extLst>
          </p:cNvPr>
          <p:cNvCxnSpPr>
            <a:cxnSpLocks/>
          </p:cNvCxnSpPr>
          <p:nvPr/>
        </p:nvCxnSpPr>
        <p:spPr>
          <a:xfrm flipV="1">
            <a:off x="10708461" y="433538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11DBFFB7-FC12-C4B4-5876-AEDAB7123AB0}"/>
              </a:ext>
            </a:extLst>
          </p:cNvPr>
          <p:cNvSpPr txBox="1"/>
          <p:nvPr/>
        </p:nvSpPr>
        <p:spPr>
          <a:xfrm>
            <a:off x="10585681" y="40521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C2548D4-44D3-5AB5-EC3F-35C0BACD393D}"/>
              </a:ext>
            </a:extLst>
          </p:cNvPr>
          <p:cNvSpPr txBox="1"/>
          <p:nvPr/>
        </p:nvSpPr>
        <p:spPr>
          <a:xfrm>
            <a:off x="10977525" y="3662844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out_pix_G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8997678-9CF3-A614-3610-A61C7A1217BB}"/>
              </a:ext>
            </a:extLst>
          </p:cNvPr>
          <p:cNvSpPr txBox="1"/>
          <p:nvPr/>
        </p:nvSpPr>
        <p:spPr>
          <a:xfrm>
            <a:off x="10977525" y="3270965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out_pix_R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A57F770-DD70-9A75-976A-99569777191A}"/>
              </a:ext>
            </a:extLst>
          </p:cNvPr>
          <p:cNvSpPr txBox="1"/>
          <p:nvPr/>
        </p:nvSpPr>
        <p:spPr>
          <a:xfrm>
            <a:off x="10977525" y="4075316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out_pix_B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C8690519-537E-65C9-5AD9-C1C1BD868275}"/>
              </a:ext>
            </a:extLst>
          </p:cNvPr>
          <p:cNvCxnSpPr>
            <a:cxnSpLocks/>
          </p:cNvCxnSpPr>
          <p:nvPr/>
        </p:nvCxnSpPr>
        <p:spPr>
          <a:xfrm>
            <a:off x="8064001" y="1790106"/>
            <a:ext cx="3273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DA89CF7-2A3F-3458-161D-F51A72E32CD4}"/>
              </a:ext>
            </a:extLst>
          </p:cNvPr>
          <p:cNvCxnSpPr>
            <a:cxnSpLocks/>
          </p:cNvCxnSpPr>
          <p:nvPr/>
        </p:nvCxnSpPr>
        <p:spPr>
          <a:xfrm>
            <a:off x="8337480" y="2287062"/>
            <a:ext cx="30004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D82D18C-C59F-2F58-50FF-D00B1099F5DE}"/>
              </a:ext>
            </a:extLst>
          </p:cNvPr>
          <p:cNvCxnSpPr>
            <a:cxnSpLocks/>
          </p:cNvCxnSpPr>
          <p:nvPr/>
        </p:nvCxnSpPr>
        <p:spPr>
          <a:xfrm flipV="1">
            <a:off x="8079063" y="1790106"/>
            <a:ext cx="0" cy="14399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1F7282C4-E28F-D634-7354-9960C87777BF}"/>
              </a:ext>
            </a:extLst>
          </p:cNvPr>
          <p:cNvSpPr txBox="1"/>
          <p:nvPr/>
        </p:nvSpPr>
        <p:spPr>
          <a:xfrm>
            <a:off x="10977525" y="1425779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hsync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FF1E175-A841-57A1-F1AC-A7447EBF32B6}"/>
              </a:ext>
            </a:extLst>
          </p:cNvPr>
          <p:cNvCxnSpPr>
            <a:cxnSpLocks/>
          </p:cNvCxnSpPr>
          <p:nvPr/>
        </p:nvCxnSpPr>
        <p:spPr>
          <a:xfrm flipV="1">
            <a:off x="8337480" y="2287062"/>
            <a:ext cx="0" cy="13234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0C732BC-A7E2-08B3-F400-41FC2BB794FB}"/>
              </a:ext>
            </a:extLst>
          </p:cNvPr>
          <p:cNvCxnSpPr>
            <a:cxnSpLocks/>
          </p:cNvCxnSpPr>
          <p:nvPr/>
        </p:nvCxnSpPr>
        <p:spPr>
          <a:xfrm flipV="1">
            <a:off x="10711777" y="172869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A2B8354A-4AEC-C022-AB44-33D87EAAE129}"/>
              </a:ext>
            </a:extLst>
          </p:cNvPr>
          <p:cNvSpPr txBox="1"/>
          <p:nvPr/>
        </p:nvSpPr>
        <p:spPr>
          <a:xfrm>
            <a:off x="10597476" y="1439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69B4047F-A5AB-5FC8-C457-3491C11AC7E1}"/>
              </a:ext>
            </a:extLst>
          </p:cNvPr>
          <p:cNvCxnSpPr>
            <a:cxnSpLocks/>
          </p:cNvCxnSpPr>
          <p:nvPr/>
        </p:nvCxnSpPr>
        <p:spPr>
          <a:xfrm flipV="1">
            <a:off x="10748469" y="222823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E62B9B5C-FE35-A616-AEC0-0554B1A30C56}"/>
              </a:ext>
            </a:extLst>
          </p:cNvPr>
          <p:cNvSpPr txBox="1"/>
          <p:nvPr/>
        </p:nvSpPr>
        <p:spPr>
          <a:xfrm>
            <a:off x="10634168" y="1939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BA5EADC4-C9C9-4E88-4F7F-E8E10608C33C}"/>
              </a:ext>
            </a:extLst>
          </p:cNvPr>
          <p:cNvSpPr/>
          <p:nvPr/>
        </p:nvSpPr>
        <p:spPr>
          <a:xfrm>
            <a:off x="1724214" y="1052837"/>
            <a:ext cx="1550210" cy="6758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top_VGA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9BCB8C3-FA3C-8DA7-A383-0647A1AE2D57}"/>
              </a:ext>
            </a:extLst>
          </p:cNvPr>
          <p:cNvCxnSpPr>
            <a:cxnSpLocks/>
          </p:cNvCxnSpPr>
          <p:nvPr/>
        </p:nvCxnSpPr>
        <p:spPr>
          <a:xfrm flipV="1">
            <a:off x="3730162" y="4136803"/>
            <a:ext cx="0" cy="3522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DF666A8-C4D0-2012-E178-E60549F57D6D}"/>
              </a:ext>
            </a:extLst>
          </p:cNvPr>
          <p:cNvCxnSpPr>
            <a:cxnSpLocks/>
          </p:cNvCxnSpPr>
          <p:nvPr/>
        </p:nvCxnSpPr>
        <p:spPr>
          <a:xfrm flipH="1" flipV="1">
            <a:off x="3723536" y="4136803"/>
            <a:ext cx="319920" cy="1985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8797C1A-17C4-846E-96B7-10FB089E292F}"/>
              </a:ext>
            </a:extLst>
          </p:cNvPr>
          <p:cNvCxnSpPr>
            <a:cxnSpLocks/>
          </p:cNvCxnSpPr>
          <p:nvPr/>
        </p:nvCxnSpPr>
        <p:spPr>
          <a:xfrm flipH="1">
            <a:off x="3736789" y="4321271"/>
            <a:ext cx="308389" cy="161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Ellipse 33">
            <a:extLst>
              <a:ext uri="{FF2B5EF4-FFF2-40B4-BE49-F238E27FC236}">
                <a16:creationId xmlns:a16="http://schemas.microsoft.com/office/drawing/2014/main" id="{94068F9E-D0FA-1C62-8F58-0927E9CB82B3}"/>
              </a:ext>
            </a:extLst>
          </p:cNvPr>
          <p:cNvSpPr/>
          <p:nvPr/>
        </p:nvSpPr>
        <p:spPr>
          <a:xfrm>
            <a:off x="4020237" y="4253280"/>
            <a:ext cx="119270" cy="11927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67A17A58-584D-793F-E42A-0A6132F53828}"/>
              </a:ext>
            </a:extLst>
          </p:cNvPr>
          <p:cNvCxnSpPr>
            <a:cxnSpLocks/>
          </p:cNvCxnSpPr>
          <p:nvPr/>
        </p:nvCxnSpPr>
        <p:spPr>
          <a:xfrm>
            <a:off x="4139507" y="4321271"/>
            <a:ext cx="87308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C3009AC8-7351-3094-FD77-EB6E09168860}"/>
              </a:ext>
            </a:extLst>
          </p:cNvPr>
          <p:cNvSpPr txBox="1"/>
          <p:nvPr/>
        </p:nvSpPr>
        <p:spPr>
          <a:xfrm>
            <a:off x="4087207" y="3925435"/>
            <a:ext cx="96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lockedn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3043CDF-8AC7-197C-E246-7E0575E9009F}"/>
              </a:ext>
            </a:extLst>
          </p:cNvPr>
          <p:cNvCxnSpPr>
            <a:cxnSpLocks/>
          </p:cNvCxnSpPr>
          <p:nvPr/>
        </p:nvCxnSpPr>
        <p:spPr>
          <a:xfrm flipV="1">
            <a:off x="4514747" y="426667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16B7A2FD-83AC-97F2-2066-41B43A1AC4A4}"/>
              </a:ext>
            </a:extLst>
          </p:cNvPr>
          <p:cNvSpPr txBox="1"/>
          <p:nvPr/>
        </p:nvSpPr>
        <p:spPr>
          <a:xfrm>
            <a:off x="4458993" y="42748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400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01D8FDF-1815-6CBE-4D75-77B1D56A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45" y="674054"/>
            <a:ext cx="2755631" cy="499305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F8E96D0-4045-8164-9169-B4F6CB0DE5EE}"/>
              </a:ext>
            </a:extLst>
          </p:cNvPr>
          <p:cNvSpPr txBox="1"/>
          <p:nvPr/>
        </p:nvSpPr>
        <p:spPr>
          <a:xfrm>
            <a:off x="4982817" y="1908313"/>
            <a:ext cx="219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Codage du x :</a:t>
            </a:r>
          </a:p>
          <a:p>
            <a:r>
              <a:rPr lang="fr-FR" dirty="0">
                <a:solidFill>
                  <a:srgbClr val="0070C0"/>
                </a:solidFill>
              </a:rPr>
              <a:t>ln(800) / ln(2) = 9,6</a:t>
            </a:r>
          </a:p>
          <a:p>
            <a:r>
              <a:rPr lang="fr-FR" dirty="0">
                <a:solidFill>
                  <a:srgbClr val="0070C0"/>
                </a:solidFill>
              </a:rPr>
              <a:t>=&gt; Codage sur 10 bits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335D9D-0D60-27F0-8475-C2FC3700C9B3}"/>
              </a:ext>
            </a:extLst>
          </p:cNvPr>
          <p:cNvSpPr txBox="1"/>
          <p:nvPr/>
        </p:nvSpPr>
        <p:spPr>
          <a:xfrm>
            <a:off x="4903304" y="4896678"/>
            <a:ext cx="219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Codage du y :</a:t>
            </a:r>
          </a:p>
          <a:p>
            <a:r>
              <a:rPr lang="fr-FR" dirty="0">
                <a:solidFill>
                  <a:srgbClr val="0070C0"/>
                </a:solidFill>
              </a:rPr>
              <a:t>ln(525) / ln(2) = 9,03</a:t>
            </a:r>
          </a:p>
          <a:p>
            <a:r>
              <a:rPr lang="fr-FR" dirty="0">
                <a:solidFill>
                  <a:srgbClr val="0070C0"/>
                </a:solidFill>
              </a:rPr>
              <a:t>=&gt; Codage sur 10 bits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8ED51E8-E983-C755-0F9D-E760C52728F8}"/>
              </a:ext>
            </a:extLst>
          </p:cNvPr>
          <p:cNvCxnSpPr>
            <a:endCxn id="5" idx="1"/>
          </p:cNvCxnSpPr>
          <p:nvPr/>
        </p:nvCxnSpPr>
        <p:spPr>
          <a:xfrm flipV="1">
            <a:off x="3392556" y="2369978"/>
            <a:ext cx="1590261" cy="12147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4755C0B-7014-8417-1007-3021FD970D8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445360" y="5358343"/>
            <a:ext cx="1457944" cy="1457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B713B5EE-514F-641F-5621-365B1FC2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280" y="1602203"/>
            <a:ext cx="4567482" cy="26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5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341C6A-03AF-A221-7312-791F430C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3" y="101048"/>
            <a:ext cx="5967680" cy="52130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99F6FD-544C-C87F-AC97-C96933605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960" y="2850194"/>
            <a:ext cx="3073558" cy="24639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D4D2BD-C9FE-A1FE-530F-5AF56A59B2CD}"/>
              </a:ext>
            </a:extLst>
          </p:cNvPr>
          <p:cNvSpPr/>
          <p:nvPr/>
        </p:nvSpPr>
        <p:spPr>
          <a:xfrm>
            <a:off x="7745896" y="629478"/>
            <a:ext cx="3167269" cy="140473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Couleurs codées sur 4 bits chacune</a:t>
            </a:r>
          </a:p>
        </p:txBody>
      </p:sp>
    </p:spTree>
    <p:extLst>
      <p:ext uri="{BB962C8B-B14F-4D97-AF65-F5344CB8AC3E}">
        <p14:creationId xmlns:p14="http://schemas.microsoft.com/office/powerpoint/2010/main" val="158943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219982B-5449-86D7-1A8D-BBEA3EA993E4}"/>
              </a:ext>
            </a:extLst>
          </p:cNvPr>
          <p:cNvSpPr txBox="1"/>
          <p:nvPr/>
        </p:nvSpPr>
        <p:spPr>
          <a:xfrm>
            <a:off x="510207" y="238540"/>
            <a:ext cx="101776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clk_100 = horloge à 100 MHz</a:t>
            </a:r>
          </a:p>
          <a:p>
            <a:r>
              <a:rPr lang="fr-FR" dirty="0">
                <a:solidFill>
                  <a:srgbClr val="0070C0"/>
                </a:solidFill>
              </a:rPr>
              <a:t>clk_25 = horloge à 25.175 MHz</a:t>
            </a:r>
          </a:p>
          <a:p>
            <a:r>
              <a:rPr lang="fr-FR" dirty="0">
                <a:solidFill>
                  <a:srgbClr val="0070C0"/>
                </a:solidFill>
              </a:rPr>
              <a:t>reset = bouton reset</a:t>
            </a:r>
          </a:p>
          <a:p>
            <a:r>
              <a:rPr lang="fr-FR" dirty="0" err="1">
                <a:solidFill>
                  <a:srgbClr val="0070C0"/>
                </a:solidFill>
              </a:rPr>
              <a:t>locked</a:t>
            </a:r>
            <a:r>
              <a:rPr lang="fr-FR" dirty="0">
                <a:solidFill>
                  <a:srgbClr val="0070C0"/>
                </a:solidFill>
              </a:rPr>
              <a:t> = signal de stabilisation de l’horloge (à 1 lorsque stable sinon à 0)</a:t>
            </a:r>
          </a:p>
          <a:p>
            <a:r>
              <a:rPr lang="fr-FR" dirty="0" err="1">
                <a:solidFill>
                  <a:srgbClr val="0070C0"/>
                </a:solidFill>
              </a:rPr>
              <a:t>hsync</a:t>
            </a:r>
            <a:r>
              <a:rPr lang="fr-FR" dirty="0">
                <a:solidFill>
                  <a:srgbClr val="0070C0"/>
                </a:solidFill>
              </a:rPr>
              <a:t> = signal de synchronisation horizontale utilisé dans les interfaces vidéo analogiques</a:t>
            </a:r>
          </a:p>
          <a:p>
            <a:r>
              <a:rPr lang="fr-FR" dirty="0" err="1">
                <a:solidFill>
                  <a:srgbClr val="0070C0"/>
                </a:solidFill>
              </a:rPr>
              <a:t>vsync</a:t>
            </a:r>
            <a:r>
              <a:rPr lang="fr-FR" dirty="0">
                <a:solidFill>
                  <a:srgbClr val="0070C0"/>
                </a:solidFill>
              </a:rPr>
              <a:t> = signal de synchronisation verticale utilisé dans les interfaces vidéo analogiques</a:t>
            </a:r>
          </a:p>
          <a:p>
            <a:r>
              <a:rPr lang="fr-FR" dirty="0">
                <a:solidFill>
                  <a:srgbClr val="0070C0"/>
                </a:solidFill>
              </a:rPr>
              <a:t>x = position horizontale du pixel dans l’image</a:t>
            </a:r>
          </a:p>
          <a:p>
            <a:r>
              <a:rPr lang="fr-FR" dirty="0">
                <a:solidFill>
                  <a:srgbClr val="0070C0"/>
                </a:solidFill>
              </a:rPr>
              <a:t>y = position verticale du pixel dans l’image</a:t>
            </a:r>
          </a:p>
          <a:p>
            <a:r>
              <a:rPr lang="fr-FR" dirty="0" err="1">
                <a:solidFill>
                  <a:srgbClr val="0070C0"/>
                </a:solidFill>
              </a:rPr>
              <a:t>in_display</a:t>
            </a:r>
            <a:r>
              <a:rPr lang="fr-FR" dirty="0">
                <a:solidFill>
                  <a:srgbClr val="0070C0"/>
                </a:solidFill>
              </a:rPr>
              <a:t> = signal logique à l’état haut lorsque les coordonnées du pixel en cours sont dans la zone active d’affichage (x entre 0 et 639, et y entre 0 et 479) et à l’état bas sinon</a:t>
            </a:r>
          </a:p>
          <a:p>
            <a:r>
              <a:rPr lang="fr-FR" dirty="0" err="1">
                <a:solidFill>
                  <a:srgbClr val="0070C0"/>
                </a:solidFill>
              </a:rPr>
              <a:t>out_pix_R</a:t>
            </a:r>
            <a:r>
              <a:rPr lang="fr-FR" dirty="0">
                <a:solidFill>
                  <a:srgbClr val="0070C0"/>
                </a:solidFill>
              </a:rPr>
              <a:t> = niveau d’intensité du pixel en rouge</a:t>
            </a:r>
          </a:p>
          <a:p>
            <a:r>
              <a:rPr lang="fr-FR" dirty="0" err="1">
                <a:solidFill>
                  <a:srgbClr val="0070C0"/>
                </a:solidFill>
              </a:rPr>
              <a:t>out_pix_G</a:t>
            </a:r>
            <a:r>
              <a:rPr lang="fr-FR" dirty="0">
                <a:solidFill>
                  <a:srgbClr val="0070C0"/>
                </a:solidFill>
              </a:rPr>
              <a:t> = niveau d’intensité du pixel en vert</a:t>
            </a:r>
          </a:p>
          <a:p>
            <a:r>
              <a:rPr lang="fr-FR" dirty="0" err="1">
                <a:solidFill>
                  <a:srgbClr val="0070C0"/>
                </a:solidFill>
              </a:rPr>
              <a:t>out_pix_B</a:t>
            </a:r>
            <a:r>
              <a:rPr lang="fr-FR" dirty="0">
                <a:solidFill>
                  <a:srgbClr val="0070C0"/>
                </a:solidFill>
              </a:rPr>
              <a:t> = niveau d’intensité du pixel en bleu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17F4E2-FB08-A792-F20B-D702A386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861" y="3539164"/>
            <a:ext cx="6369852" cy="30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48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2990</Words>
  <Application>Microsoft Office PowerPoint</Application>
  <PresentationFormat>Grand écran</PresentationFormat>
  <Paragraphs>598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Eric GASNIER</dc:creator>
  <cp:lastModifiedBy>Eric GASNIER</cp:lastModifiedBy>
  <cp:revision>41</cp:revision>
  <dcterms:created xsi:type="dcterms:W3CDTF">2023-06-02T14:25:56Z</dcterms:created>
  <dcterms:modified xsi:type="dcterms:W3CDTF">2023-06-23T10:05:46Z</dcterms:modified>
</cp:coreProperties>
</file>